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3" r:id="rId1"/>
    <p:sldMasterId id="2147483696" r:id="rId2"/>
    <p:sldMasterId id="2147483707" r:id="rId3"/>
    <p:sldMasterId id="2147483716" r:id="rId4"/>
    <p:sldMasterId id="2147483725" r:id="rId5"/>
  </p:sldMasterIdLst>
  <p:notesMasterIdLst>
    <p:notesMasterId r:id="rId14"/>
  </p:notesMasterIdLst>
  <p:sldIdLst>
    <p:sldId id="275" r:id="rId6"/>
    <p:sldId id="325" r:id="rId7"/>
    <p:sldId id="333" r:id="rId8"/>
    <p:sldId id="334" r:id="rId9"/>
    <p:sldId id="327" r:id="rId10"/>
    <p:sldId id="328" r:id="rId11"/>
    <p:sldId id="329" r:id="rId12"/>
    <p:sldId id="332" r:id="rId13"/>
  </p:sldIdLst>
  <p:sldSz cx="19007138" cy="10691813"/>
  <p:notesSz cx="6858000" cy="9144000"/>
  <p:embeddedFontLst>
    <p:embeddedFont>
      <p:font typeface="Barlow" pitchFamily="2" charset="77"/>
      <p:regular r:id="rId15"/>
      <p:bold r:id="rId16"/>
      <p:italic r:id="rId17"/>
      <p:boldItalic r:id="rId18"/>
    </p:embeddedFont>
    <p:embeddedFont>
      <p:font typeface="Barlow ExtraBold" pitchFamily="2" charset="77"/>
      <p:bold r:id="rId19"/>
      <p:italic r:id="rId20"/>
      <p:boldItalic r:id="rId21"/>
    </p:embeddedFont>
    <p:embeddedFont>
      <p:font typeface="Barlow SemiBold" pitchFamily="2" charset="77"/>
      <p:regular r:id="rId22"/>
      <p:bold r:id="rId23"/>
      <p:italic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lagen" id="{D76D050E-E7CE-E145-9240-147412C0BEDB}">
          <p14:sldIdLst>
            <p14:sldId id="275"/>
            <p14:sldId id="325"/>
            <p14:sldId id="333"/>
            <p14:sldId id="334"/>
            <p14:sldId id="327"/>
            <p14:sldId id="328"/>
            <p14:sldId id="329"/>
            <p14:sldId id="332"/>
          </p14:sldIdLst>
        </p14:section>
        <p14:section name="Beispiel Präsentation Fachkreis" id="{A2C586E9-CA74-AE47-8426-C79E6B37CAF5}">
          <p14:sldIdLst/>
        </p14:section>
      </p14:sectionLst>
    </p:ext>
    <p:ext uri="{EFAFB233-063F-42B5-8137-9DF3F51BA10A}">
      <p15:sldGuideLst xmlns:p15="http://schemas.microsoft.com/office/powerpoint/2012/main">
        <p15:guide id="1" orient="horz" pos="3367">
          <p15:clr>
            <a:srgbClr val="A4A3A4"/>
          </p15:clr>
        </p15:guide>
        <p15:guide id="2" pos="59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C309"/>
    <a:srgbClr val="C05163"/>
    <a:srgbClr val="5E9E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1"/>
    <p:restoredTop sz="94698"/>
  </p:normalViewPr>
  <p:slideViewPr>
    <p:cSldViewPr snapToGrid="0" snapToObjects="1">
      <p:cViewPr varScale="1">
        <p:scale>
          <a:sx n="71" d="100"/>
          <a:sy n="71" d="100"/>
        </p:scale>
        <p:origin x="240" y="184"/>
      </p:cViewPr>
      <p:guideLst>
        <p:guide orient="horz" pos="3367"/>
        <p:guide pos="598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5D441-8F7D-2340-8F84-2F79A9CFBBE3}" type="datetimeFigureOut">
              <a:rPr lang="de-CH" smtClean="0"/>
              <a:t>18.03.24</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EDBAE-9482-F742-9541-4B764D17C763}" type="slidenum">
              <a:rPr lang="de-CH" smtClean="0"/>
              <a:t>‹Nr.›</a:t>
            </a:fld>
            <a:endParaRPr lang="de-CH"/>
          </a:p>
        </p:txBody>
      </p:sp>
    </p:spTree>
    <p:extLst>
      <p:ext uri="{BB962C8B-B14F-4D97-AF65-F5344CB8AC3E}">
        <p14:creationId xmlns:p14="http://schemas.microsoft.com/office/powerpoint/2010/main" val="167640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1BEDBAE-9482-F742-9541-4B764D17C763}" type="slidenum">
              <a:rPr lang="de-CH" smtClean="0"/>
              <a:t>1</a:t>
            </a:fld>
            <a:endParaRPr lang="de-CH"/>
          </a:p>
        </p:txBody>
      </p:sp>
    </p:spTree>
    <p:extLst>
      <p:ext uri="{BB962C8B-B14F-4D97-AF65-F5344CB8AC3E}">
        <p14:creationId xmlns:p14="http://schemas.microsoft.com/office/powerpoint/2010/main" val="162042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1BEDBAE-9482-F742-9541-4B764D17C763}" type="slidenum">
              <a:rPr lang="de-CH" smtClean="0"/>
              <a:t>3</a:t>
            </a:fld>
            <a:endParaRPr lang="de-CH"/>
          </a:p>
        </p:txBody>
      </p:sp>
    </p:spTree>
    <p:extLst>
      <p:ext uri="{BB962C8B-B14F-4D97-AF65-F5344CB8AC3E}">
        <p14:creationId xmlns:p14="http://schemas.microsoft.com/office/powerpoint/2010/main" val="2672214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1" name="Rounded Rectangle 10">
            <a:extLst>
              <a:ext uri="{FF2B5EF4-FFF2-40B4-BE49-F238E27FC236}">
                <a16:creationId xmlns:a16="http://schemas.microsoft.com/office/drawing/2014/main" id="{F242FDF5-456F-BB4B-8A4F-B3D715C97188}"/>
              </a:ext>
            </a:extLst>
          </p:cNvPr>
          <p:cNvSpPr/>
          <p:nvPr userDrawn="1"/>
        </p:nvSpPr>
        <p:spPr>
          <a:xfrm>
            <a:off x="2105841" y="1422441"/>
            <a:ext cx="16214725" cy="7127794"/>
          </a:xfrm>
          <a:prstGeom prst="roundRect">
            <a:avLst>
              <a:gd name="adj" fmla="val 449"/>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Text Placeholder 9">
            <a:extLst>
              <a:ext uri="{FF2B5EF4-FFF2-40B4-BE49-F238E27FC236}">
                <a16:creationId xmlns:a16="http://schemas.microsoft.com/office/drawing/2014/main" id="{E5A20969-2005-684A-B199-E94274027352}"/>
              </a:ext>
            </a:extLst>
          </p:cNvPr>
          <p:cNvSpPr>
            <a:spLocks noGrp="1"/>
          </p:cNvSpPr>
          <p:nvPr>
            <p:ph type="body" sz="quarter" idx="10" hasCustomPrompt="1"/>
          </p:nvPr>
        </p:nvSpPr>
        <p:spPr>
          <a:xfrm>
            <a:off x="1393825" y="2661121"/>
            <a:ext cx="16214725" cy="4650434"/>
          </a:xfrm>
        </p:spPr>
        <p:txBody>
          <a:bodyPr anchor="ctr">
            <a:noAutofit/>
          </a:bodyPr>
          <a:lstStyle>
            <a:lvl1pPr marL="0" indent="0" algn="ctr">
              <a:buNone/>
              <a:defRPr sz="15000">
                <a:solidFill>
                  <a:schemeClr val="bg1"/>
                </a:solidFill>
              </a:defRPr>
            </a:lvl1pPr>
          </a:lstStyle>
          <a:p>
            <a:pPr lvl="0"/>
            <a:r>
              <a:rPr lang="en-GB" dirty="0"/>
              <a:t>Teaser </a:t>
            </a:r>
            <a:r>
              <a:rPr lang="en-GB" dirty="0" err="1"/>
              <a:t>hinzufügen</a:t>
            </a:r>
            <a:endParaRPr lang="en-GB" dirty="0"/>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567323" y="8003911"/>
            <a:ext cx="12515850" cy="2105974"/>
          </a:xfrm>
        </p:spPr>
        <p:txBody>
          <a:bodyPr anchor="b">
            <a:normAutofit/>
          </a:bodyPr>
          <a:lstStyle>
            <a:lvl1pPr marL="0" indent="0" algn="l">
              <a:lnSpc>
                <a:spcPct val="100000"/>
              </a:lnSpc>
              <a:spcBef>
                <a:spcPts val="0"/>
              </a:spcBef>
              <a:buNone/>
              <a:defRPr sz="36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err="1"/>
              <a:t>Titel</a:t>
            </a:r>
            <a:r>
              <a:rPr lang="en-GB" dirty="0"/>
              <a:t> </a:t>
            </a:r>
            <a:r>
              <a:rPr lang="en-GB" dirty="0" err="1"/>
              <a:t>hinzufügen</a:t>
            </a:r>
            <a:br>
              <a:rPr lang="en-GB" dirty="0"/>
            </a:br>
            <a:r>
              <a:rPr lang="en-GB" dirty="0"/>
              <a:t>Datum und/</a:t>
            </a:r>
            <a:r>
              <a:rPr lang="en-GB" dirty="0" err="1"/>
              <a:t>oder</a:t>
            </a:r>
            <a:r>
              <a:rPr lang="en-GB" dirty="0"/>
              <a:t> Name </a:t>
            </a:r>
            <a:r>
              <a:rPr lang="en-GB" dirty="0" err="1"/>
              <a:t>hinzufügen</a:t>
            </a:r>
            <a:endParaRPr lang="en-US" dirty="0"/>
          </a:p>
        </p:txBody>
      </p:sp>
    </p:spTree>
    <p:extLst>
      <p:ext uri="{BB962C8B-B14F-4D97-AF65-F5344CB8AC3E}">
        <p14:creationId xmlns:p14="http://schemas.microsoft.com/office/powerpoint/2010/main" val="3454508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zial Slid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1393826" y="1412956"/>
            <a:ext cx="16910412" cy="8556544"/>
          </a:xfrm>
          <a:prstGeom prst="roundRect">
            <a:avLst>
              <a:gd name="adj" fmla="val 449"/>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6910412" cy="8559800"/>
          </a:xfrm>
          <a:prstGeom prst="roundRect">
            <a:avLst>
              <a:gd name="adj" fmla="val 524"/>
            </a:avLst>
          </a:prstGeom>
          <a:gradFill>
            <a:gsLst>
              <a:gs pos="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8122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chemeClr val="accent4">
                  <a:lumMod val="75000"/>
                </a:schemeClr>
              </a:gs>
              <a:gs pos="100000">
                <a:schemeClr val="accent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0" name="Text Placeholder 9">
            <a:extLst>
              <a:ext uri="{FF2B5EF4-FFF2-40B4-BE49-F238E27FC236}">
                <a16:creationId xmlns:a16="http://schemas.microsoft.com/office/drawing/2014/main" id="{E5A20969-2005-684A-B199-E94274027352}"/>
              </a:ext>
            </a:extLst>
          </p:cNvPr>
          <p:cNvSpPr>
            <a:spLocks noGrp="1"/>
          </p:cNvSpPr>
          <p:nvPr>
            <p:ph type="body" sz="quarter" idx="10" hasCustomPrompt="1"/>
          </p:nvPr>
        </p:nvSpPr>
        <p:spPr>
          <a:xfrm>
            <a:off x="1393825" y="2661121"/>
            <a:ext cx="16214725" cy="4650434"/>
          </a:xfrm>
        </p:spPr>
        <p:txBody>
          <a:bodyPr anchor="ctr">
            <a:noAutofit/>
          </a:bodyPr>
          <a:lstStyle>
            <a:lvl1pPr marL="0" indent="0" algn="ctr">
              <a:buNone/>
              <a:defRPr sz="15000">
                <a:solidFill>
                  <a:schemeClr val="bg1"/>
                </a:solidFill>
              </a:defRPr>
            </a:lvl1pPr>
          </a:lstStyle>
          <a:p>
            <a:pPr lvl="0"/>
            <a:r>
              <a:rPr lang="en-GB" dirty="0"/>
              <a:t>Teaser </a:t>
            </a:r>
            <a:r>
              <a:rPr lang="en-GB" dirty="0" err="1"/>
              <a:t>hinzufügen</a:t>
            </a:r>
            <a:endParaRPr lang="en-GB" dirty="0"/>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567323" y="8003911"/>
            <a:ext cx="12515850" cy="2105974"/>
          </a:xfrm>
        </p:spPr>
        <p:txBody>
          <a:bodyPr anchor="b">
            <a:normAutofit/>
          </a:bodyPr>
          <a:lstStyle>
            <a:lvl1pPr marL="0" indent="0" algn="l">
              <a:lnSpc>
                <a:spcPct val="100000"/>
              </a:lnSpc>
              <a:spcBef>
                <a:spcPts val="0"/>
              </a:spcBef>
              <a:buNone/>
              <a:defRPr sz="36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err="1"/>
              <a:t>Titel</a:t>
            </a:r>
            <a:r>
              <a:rPr lang="en-GB" dirty="0"/>
              <a:t> </a:t>
            </a:r>
            <a:r>
              <a:rPr lang="en-GB" dirty="0" err="1"/>
              <a:t>hinzufügen</a:t>
            </a:r>
            <a:br>
              <a:rPr lang="en-GB" dirty="0"/>
            </a:br>
            <a:r>
              <a:rPr lang="en-GB" dirty="0"/>
              <a:t>Datum und/</a:t>
            </a:r>
            <a:r>
              <a:rPr lang="en-GB" dirty="0" err="1"/>
              <a:t>oder</a:t>
            </a:r>
            <a:r>
              <a:rPr lang="en-GB" dirty="0"/>
              <a:t> Name </a:t>
            </a:r>
            <a:r>
              <a:rPr lang="en-GB" dirty="0" err="1"/>
              <a:t>hinzufügen</a:t>
            </a:r>
            <a:endParaRPr lang="en-US" dirty="0"/>
          </a:p>
        </p:txBody>
      </p:sp>
    </p:spTree>
    <p:extLst>
      <p:ext uri="{BB962C8B-B14F-4D97-AF65-F5344CB8AC3E}">
        <p14:creationId xmlns:p14="http://schemas.microsoft.com/office/powerpoint/2010/main" val="363631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Inhaltsslide 1-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120900"/>
            <a:ext cx="17626011" cy="7134225"/>
          </a:xfrm>
        </p:spPr>
        <p:txBody>
          <a:bodyPr anchor="ctr">
            <a:normAutofit/>
          </a:bodyPr>
          <a:lstStyle>
            <a:lvl1pPr marL="0" indent="0" algn="ctr">
              <a:buNone/>
              <a:defRPr sz="48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7" name="Date Placeholder 3">
            <a:extLst>
              <a:ext uri="{FF2B5EF4-FFF2-40B4-BE49-F238E27FC236}">
                <a16:creationId xmlns:a16="http://schemas.microsoft.com/office/drawing/2014/main" id="{2DB71B73-625E-EC41-B7BD-1C96D1FF83D4}"/>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8DFCF0C2-3A1E-D34B-BD4F-C92E9D47BC71}"/>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BBABD348-1D24-ED4E-ADEC-D9B64E785BB7}"/>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23499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sslide 2-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9856791" y="2835275"/>
            <a:ext cx="8455022"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95327" y="2835275"/>
            <a:ext cx="8455023"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CAC0EB51-D94B-CC4A-A4E3-455CFD1A42BE}"/>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9" name="Footer Placeholder 4">
            <a:extLst>
              <a:ext uri="{FF2B5EF4-FFF2-40B4-BE49-F238E27FC236}">
                <a16:creationId xmlns:a16="http://schemas.microsoft.com/office/drawing/2014/main" id="{89D724BE-39CF-3F4D-AA66-22D50A25230C}"/>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0" name="Slide Number Placeholder 5">
            <a:extLst>
              <a:ext uri="{FF2B5EF4-FFF2-40B4-BE49-F238E27FC236}">
                <a16:creationId xmlns:a16="http://schemas.microsoft.com/office/drawing/2014/main" id="{F56FE3E7-F27C-C942-9FE8-543B50345978}"/>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1118209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sslide 3-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832100"/>
            <a:ext cx="5291136" cy="5711825"/>
          </a:xfrm>
          <a:noFill/>
        </p:spPr>
        <p:txBody>
          <a:bodyPr anchor="t">
            <a:normAutofit/>
          </a:bodyPr>
          <a:lstStyle>
            <a:lvl1pPr marL="0" indent="0" algn="ctr">
              <a:buNone/>
              <a:defRPr sz="4800" b="1" i="0">
                <a:solidFill>
                  <a:schemeClr val="tx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130206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8484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2" name="Date Placeholder 3">
            <a:extLst>
              <a:ext uri="{FF2B5EF4-FFF2-40B4-BE49-F238E27FC236}">
                <a16:creationId xmlns:a16="http://schemas.microsoft.com/office/drawing/2014/main" id="{D6332239-D2D3-9049-AC2A-E6E8261BA20B}"/>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13" name="Footer Placeholder 4">
            <a:extLst>
              <a:ext uri="{FF2B5EF4-FFF2-40B4-BE49-F238E27FC236}">
                <a16:creationId xmlns:a16="http://schemas.microsoft.com/office/drawing/2014/main" id="{C6D7C1E6-323A-1B46-B114-40E6918965CB}"/>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4" name="Slide Number Placeholder 5">
            <a:extLst>
              <a:ext uri="{FF2B5EF4-FFF2-40B4-BE49-F238E27FC236}">
                <a16:creationId xmlns:a16="http://schemas.microsoft.com/office/drawing/2014/main" id="{AEDAA614-0EDA-DC49-A0A0-5B86B4A569F0}"/>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137456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trenner (Eigenes Bild 2)">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
        <p:nvSpPr>
          <p:cNvPr id="3" name="Picture Placeholder 2">
            <a:extLst>
              <a:ext uri="{FF2B5EF4-FFF2-40B4-BE49-F238E27FC236}">
                <a16:creationId xmlns:a16="http://schemas.microsoft.com/office/drawing/2014/main" id="{78C879B6-80F7-8640-BBA1-B919AC5A6F8F}"/>
              </a:ext>
            </a:extLst>
          </p:cNvPr>
          <p:cNvSpPr>
            <a:spLocks noGrp="1"/>
          </p:cNvSpPr>
          <p:nvPr>
            <p:ph type="pic" sz="quarter" idx="10"/>
          </p:nvPr>
        </p:nvSpPr>
        <p:spPr>
          <a:xfrm>
            <a:off x="688975" y="695325"/>
            <a:ext cx="17627600" cy="9274175"/>
          </a:xfrm>
        </p:spPr>
        <p:txBody>
          <a:bodyPr/>
          <a:lstStyle/>
          <a:p>
            <a:endParaRPr lang="de-CH"/>
          </a:p>
        </p:txBody>
      </p:sp>
    </p:spTree>
    <p:extLst>
      <p:ext uri="{BB962C8B-B14F-4D97-AF65-F5344CB8AC3E}">
        <p14:creationId xmlns:p14="http://schemas.microsoft.com/office/powerpoint/2010/main" val="1657656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F9921A-7E57-2B4E-891E-4117C18D3066}"/>
              </a:ext>
            </a:extLst>
          </p:cNvPr>
          <p:cNvSpPr/>
          <p:nvPr userDrawn="1"/>
        </p:nvSpPr>
        <p:spPr>
          <a:xfrm>
            <a:off x="688975" y="695324"/>
            <a:ext cx="17627600" cy="9274175"/>
          </a:xfrm>
          <a:prstGeom prst="roundRect">
            <a:avLst>
              <a:gd name="adj" fmla="val 524"/>
            </a:avLst>
          </a:prstGeom>
          <a:gradFill>
            <a:gsLst>
              <a:gs pos="0">
                <a:schemeClr val="accent4">
                  <a:lumMod val="75000"/>
                </a:schemeClr>
              </a:gs>
              <a:gs pos="100000">
                <a:schemeClr val="accent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Tree>
    <p:extLst>
      <p:ext uri="{BB962C8B-B14F-4D97-AF65-F5344CB8AC3E}">
        <p14:creationId xmlns:p14="http://schemas.microsoft.com/office/powerpoint/2010/main" val="3591285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95000" sy="9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1406525"/>
            <a:ext cx="16214725" cy="7848599"/>
          </a:xfrm>
        </p:spPr>
        <p:txBody>
          <a:bodyPr anchor="ctr">
            <a:noAutofit/>
          </a:bodyPr>
          <a:lstStyle>
            <a:lvl1pPr marL="0" indent="0" algn="ctr">
              <a:buNone/>
              <a:defRPr sz="8000">
                <a:solidFill>
                  <a:schemeClr val="bg1"/>
                </a:solidFill>
              </a:defRPr>
            </a:lvl1pPr>
          </a:lstStyle>
          <a:p>
            <a:pPr lvl="0"/>
            <a:r>
              <a:rPr lang="de-CH" noProof="0" dirty="0"/>
              <a:t>Platz für ein prägnantes Zitat oder eine Aussage, die man besonders hervorheben möchte.</a:t>
            </a:r>
          </a:p>
        </p:txBody>
      </p:sp>
    </p:spTree>
    <p:extLst>
      <p:ext uri="{BB962C8B-B14F-4D97-AF65-F5344CB8AC3E}">
        <p14:creationId xmlns:p14="http://schemas.microsoft.com/office/powerpoint/2010/main" val="387146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elstell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95000" sy="9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2116932" y="1406525"/>
            <a:ext cx="14773275" cy="7848599"/>
          </a:xfrm>
        </p:spPr>
        <p:txBody>
          <a:bodyPr anchor="ctr">
            <a:noAutofit/>
          </a:bodyPr>
          <a:lstStyle>
            <a:lvl1pPr marL="0" indent="0" algn="ctr">
              <a:buNone/>
              <a:defRPr sz="5000" b="0" i="0">
                <a:solidFill>
                  <a:schemeClr val="bg1"/>
                </a:solidFill>
                <a:latin typeface="Barlow" pitchFamily="2" charset="77"/>
                <a:ea typeface="Bressay" panose="02040503050505020203" pitchFamily="18" charset="77"/>
                <a:cs typeface="Bressay" panose="02040503050505020203" pitchFamily="18" charset="77"/>
              </a:defRPr>
            </a:lvl1pPr>
            <a:lvl3pPr marL="1425550" indent="0" algn="ctr">
              <a:buNone/>
              <a:defRPr b="0" i="0">
                <a:solidFill>
                  <a:schemeClr val="bg1"/>
                </a:solidFill>
                <a:latin typeface="Barlow" pitchFamily="2" charset="77"/>
              </a:defRPr>
            </a:lvl3pPr>
          </a:lstStyle>
          <a:p>
            <a:pPr lvl="0"/>
            <a:r>
              <a:rPr lang="de-CH" noProof="0" dirty="0"/>
              <a:t>Im Anfang war das Wort, und das Wort war bei Gott, und Gott war das Wort. Dasselbe war im Anfang bei Gott. Alle Dinge sind durch dasselbe gemacht, und ohne dasselbe ist nichts gemacht, was gemacht ist. In ihm war das Leben, und das Leben war das Licht der Menschen. Bei einer Bibelstelle die mehr als sieben Zeilen hat, </a:t>
            </a:r>
          </a:p>
          <a:p>
            <a:pPr lvl="0"/>
            <a:endParaRPr lang="de-CH" noProof="0" dirty="0"/>
          </a:p>
          <a:p>
            <a:pPr lvl="2"/>
            <a:r>
              <a:rPr lang="de-CH" noProof="0" dirty="0"/>
              <a:t>Johannes 1,1-4 | Die Bibel</a:t>
            </a:r>
          </a:p>
        </p:txBody>
      </p:sp>
    </p:spTree>
    <p:extLst>
      <p:ext uri="{BB962C8B-B14F-4D97-AF65-F5344CB8AC3E}">
        <p14:creationId xmlns:p14="http://schemas.microsoft.com/office/powerpoint/2010/main" val="1685639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chemeClr val="accent4">
                  <a:lumMod val="75000"/>
                </a:schemeClr>
              </a:gs>
              <a:gs pos="100000">
                <a:schemeClr val="accent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1227723" y="1223397"/>
            <a:ext cx="12515850" cy="5152003"/>
          </a:xfrm>
        </p:spPr>
        <p:txBody>
          <a:bodyPr anchor="t">
            <a:normAutofit/>
          </a:bodyPr>
          <a:lstStyle>
            <a:lvl1pPr marL="0" indent="0" algn="l">
              <a:lnSpc>
                <a:spcPct val="100000"/>
              </a:lnSpc>
              <a:spcBef>
                <a:spcPts val="0"/>
              </a:spcBef>
              <a:buNone/>
              <a:defRPr sz="3600" b="1" i="0">
                <a:solidFill>
                  <a:schemeClr val="bg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de-CH" noProof="0" dirty="0"/>
              <a:t>Kontaktinfos</a:t>
            </a:r>
            <a:br>
              <a:rPr lang="de-CH" noProof="0" dirty="0"/>
            </a:br>
            <a:r>
              <a:rPr lang="de-CH" noProof="0" dirty="0"/>
              <a:t>Abschliessende Infos</a:t>
            </a:r>
          </a:p>
        </p:txBody>
      </p:sp>
      <p:sp>
        <p:nvSpPr>
          <p:cNvPr id="9" name="Subtitle 2">
            <a:extLst>
              <a:ext uri="{FF2B5EF4-FFF2-40B4-BE49-F238E27FC236}">
                <a16:creationId xmlns:a16="http://schemas.microsoft.com/office/drawing/2014/main" id="{436D06F9-BFB9-4645-BA83-A690D412B167}"/>
              </a:ext>
            </a:extLst>
          </p:cNvPr>
          <p:cNvSpPr txBox="1">
            <a:spLocks/>
          </p:cNvSpPr>
          <p:nvPr userDrawn="1"/>
        </p:nvSpPr>
        <p:spPr>
          <a:xfrm>
            <a:off x="567323" y="8003911"/>
            <a:ext cx="12515850" cy="2105974"/>
          </a:xfrm>
          <a:prstGeom prst="rect">
            <a:avLst/>
          </a:prstGeom>
        </p:spPr>
        <p:txBody>
          <a:bodyPr vert="horz" lIns="91440" tIns="45720" rIns="91440" bIns="45720" rtlCol="0" anchor="b">
            <a:normAutofit/>
          </a:bodyPr>
          <a:lstStyle>
            <a:lvl1pPr marL="0" indent="0" algn="l" defTabSz="1425550" rtl="0" eaLnBrk="1" latinLnBrk="0" hangingPunct="1">
              <a:lnSpc>
                <a:spcPct val="100000"/>
              </a:lnSpc>
              <a:spcBef>
                <a:spcPts val="0"/>
              </a:spcBef>
              <a:buFont typeface="Arial" panose="020B0604020202020204" pitchFamily="34" charset="0"/>
              <a:buNone/>
              <a:defRPr sz="3600" b="1" i="0" kern="1200">
                <a:solidFill>
                  <a:schemeClr val="tx1"/>
                </a:solidFill>
                <a:latin typeface="Barlow SemiBold" pitchFamily="2" charset="77"/>
                <a:ea typeface="+mn-ea"/>
                <a:cs typeface="+mn-cs"/>
              </a:defRPr>
            </a:lvl1pPr>
            <a:lvl2pPr marL="712775" indent="0" algn="ctr" defTabSz="1425550" rtl="0" eaLnBrk="1" latinLnBrk="0" hangingPunct="1">
              <a:lnSpc>
                <a:spcPct val="90000"/>
              </a:lnSpc>
              <a:spcBef>
                <a:spcPts val="780"/>
              </a:spcBef>
              <a:buFont typeface="Arial" panose="020B0604020202020204" pitchFamily="34" charset="0"/>
              <a:buNone/>
              <a:defRPr sz="3118" b="1" i="0" kern="1200">
                <a:solidFill>
                  <a:schemeClr val="tx1"/>
                </a:solidFill>
                <a:latin typeface="Barlow SemiBold" pitchFamily="2" charset="77"/>
                <a:ea typeface="+mn-ea"/>
                <a:cs typeface="+mn-cs"/>
              </a:defRPr>
            </a:lvl2pPr>
            <a:lvl3pPr marL="1425550" indent="0" algn="ctr" defTabSz="1425550" rtl="0" eaLnBrk="1" latinLnBrk="0" hangingPunct="1">
              <a:lnSpc>
                <a:spcPct val="90000"/>
              </a:lnSpc>
              <a:spcBef>
                <a:spcPts val="780"/>
              </a:spcBef>
              <a:buFont typeface="Arial" panose="020B0604020202020204" pitchFamily="34" charset="0"/>
              <a:buNone/>
              <a:defRPr sz="2806" b="1" i="0" kern="1200">
                <a:solidFill>
                  <a:schemeClr val="tx1"/>
                </a:solidFill>
                <a:latin typeface="Barlow SemiBold" pitchFamily="2" charset="77"/>
                <a:ea typeface="+mn-ea"/>
                <a:cs typeface="+mn-cs"/>
              </a:defRPr>
            </a:lvl3pPr>
            <a:lvl4pPr marL="2138324"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4pPr>
            <a:lvl5pPr marL="2851099"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5pPr>
            <a:lvl6pPr marL="356387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6pPr>
            <a:lvl7pPr marL="4276649"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7pPr>
            <a:lvl8pPr marL="498942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8pPr>
            <a:lvl9pPr marL="5702198"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9pPr>
          </a:lstStyle>
          <a:p>
            <a:r>
              <a:rPr lang="en-GB" dirty="0" err="1"/>
              <a:t>vbg.net</a:t>
            </a:r>
            <a:endParaRPr lang="en-US" dirty="0"/>
          </a:p>
        </p:txBody>
      </p:sp>
    </p:spTree>
    <p:extLst>
      <p:ext uri="{BB962C8B-B14F-4D97-AF65-F5344CB8AC3E}">
        <p14:creationId xmlns:p14="http://schemas.microsoft.com/office/powerpoint/2010/main" val="308394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haltsslide 1-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120900"/>
            <a:ext cx="17626011" cy="7134225"/>
          </a:xfrm>
        </p:spPr>
        <p:txBody>
          <a:bodyPr anchor="ctr">
            <a:normAutofit/>
          </a:bodyPr>
          <a:lstStyle>
            <a:lvl1pPr marL="0" indent="0" algn="ctr">
              <a:buNone/>
              <a:defRPr sz="48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7" name="Date Placeholder 3">
            <a:extLst>
              <a:ext uri="{FF2B5EF4-FFF2-40B4-BE49-F238E27FC236}">
                <a16:creationId xmlns:a16="http://schemas.microsoft.com/office/drawing/2014/main" id="{2DB71B73-625E-EC41-B7BD-1C96D1FF83D4}"/>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8DFCF0C2-3A1E-D34B-BD4F-C92E9D47BC71}"/>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BBABD348-1D24-ED4E-ADEC-D9B64E785BB7}"/>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4123922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chemeClr val="accent4">
                  <a:lumMod val="75000"/>
                </a:schemeClr>
              </a:gs>
              <a:gs pos="100000">
                <a:schemeClr val="accent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1227723" y="1223397"/>
            <a:ext cx="12515850" cy="5152003"/>
          </a:xfrm>
        </p:spPr>
        <p:txBody>
          <a:bodyPr anchor="t">
            <a:normAutofit/>
          </a:bodyPr>
          <a:lstStyle>
            <a:lvl1pPr marL="0" indent="0" algn="l">
              <a:lnSpc>
                <a:spcPct val="100000"/>
              </a:lnSpc>
              <a:spcBef>
                <a:spcPts val="0"/>
              </a:spcBef>
              <a:buNone/>
              <a:defRPr sz="3600" b="1" i="0">
                <a:solidFill>
                  <a:schemeClr val="bg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de-CH" noProof="0" dirty="0"/>
              <a:t>Kontaktinfos</a:t>
            </a:r>
            <a:br>
              <a:rPr lang="de-CH" noProof="0" dirty="0"/>
            </a:br>
            <a:r>
              <a:rPr lang="de-CH" noProof="0" dirty="0"/>
              <a:t>Abschliessende Infos</a:t>
            </a:r>
          </a:p>
        </p:txBody>
      </p:sp>
      <p:sp>
        <p:nvSpPr>
          <p:cNvPr id="9" name="Subtitle 2">
            <a:extLst>
              <a:ext uri="{FF2B5EF4-FFF2-40B4-BE49-F238E27FC236}">
                <a16:creationId xmlns:a16="http://schemas.microsoft.com/office/drawing/2014/main" id="{436D06F9-BFB9-4645-BA83-A690D412B167}"/>
              </a:ext>
            </a:extLst>
          </p:cNvPr>
          <p:cNvSpPr txBox="1">
            <a:spLocks/>
          </p:cNvSpPr>
          <p:nvPr userDrawn="1"/>
        </p:nvSpPr>
        <p:spPr>
          <a:xfrm>
            <a:off x="567323" y="8003911"/>
            <a:ext cx="12515850" cy="2105974"/>
          </a:xfrm>
          <a:prstGeom prst="rect">
            <a:avLst/>
          </a:prstGeom>
        </p:spPr>
        <p:txBody>
          <a:bodyPr vert="horz" lIns="91440" tIns="45720" rIns="91440" bIns="45720" rtlCol="0" anchor="b">
            <a:normAutofit/>
          </a:bodyPr>
          <a:lstStyle>
            <a:lvl1pPr marL="0" indent="0" algn="l" defTabSz="1425550" rtl="0" eaLnBrk="1" latinLnBrk="0" hangingPunct="1">
              <a:lnSpc>
                <a:spcPct val="100000"/>
              </a:lnSpc>
              <a:spcBef>
                <a:spcPts val="0"/>
              </a:spcBef>
              <a:buFont typeface="Arial" panose="020B0604020202020204" pitchFamily="34" charset="0"/>
              <a:buNone/>
              <a:defRPr sz="3600" b="1" i="0" kern="1200">
                <a:solidFill>
                  <a:schemeClr val="tx1"/>
                </a:solidFill>
                <a:latin typeface="Barlow SemiBold" pitchFamily="2" charset="77"/>
                <a:ea typeface="+mn-ea"/>
                <a:cs typeface="+mn-cs"/>
              </a:defRPr>
            </a:lvl1pPr>
            <a:lvl2pPr marL="712775" indent="0" algn="ctr" defTabSz="1425550" rtl="0" eaLnBrk="1" latinLnBrk="0" hangingPunct="1">
              <a:lnSpc>
                <a:spcPct val="90000"/>
              </a:lnSpc>
              <a:spcBef>
                <a:spcPts val="780"/>
              </a:spcBef>
              <a:buFont typeface="Arial" panose="020B0604020202020204" pitchFamily="34" charset="0"/>
              <a:buNone/>
              <a:defRPr sz="3118" b="1" i="0" kern="1200">
                <a:solidFill>
                  <a:schemeClr val="tx1"/>
                </a:solidFill>
                <a:latin typeface="Barlow SemiBold" pitchFamily="2" charset="77"/>
                <a:ea typeface="+mn-ea"/>
                <a:cs typeface="+mn-cs"/>
              </a:defRPr>
            </a:lvl2pPr>
            <a:lvl3pPr marL="1425550" indent="0" algn="ctr" defTabSz="1425550" rtl="0" eaLnBrk="1" latinLnBrk="0" hangingPunct="1">
              <a:lnSpc>
                <a:spcPct val="90000"/>
              </a:lnSpc>
              <a:spcBef>
                <a:spcPts val="780"/>
              </a:spcBef>
              <a:buFont typeface="Arial" panose="020B0604020202020204" pitchFamily="34" charset="0"/>
              <a:buNone/>
              <a:defRPr sz="2806" b="1" i="0" kern="1200">
                <a:solidFill>
                  <a:schemeClr val="tx1"/>
                </a:solidFill>
                <a:latin typeface="Barlow SemiBold" pitchFamily="2" charset="77"/>
                <a:ea typeface="+mn-ea"/>
                <a:cs typeface="+mn-cs"/>
              </a:defRPr>
            </a:lvl3pPr>
            <a:lvl4pPr marL="2138324"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4pPr>
            <a:lvl5pPr marL="2851099"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5pPr>
            <a:lvl6pPr marL="356387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6pPr>
            <a:lvl7pPr marL="4276649"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7pPr>
            <a:lvl8pPr marL="498942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8pPr>
            <a:lvl9pPr marL="5702198"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9pPr>
          </a:lstStyle>
          <a:p>
            <a:r>
              <a:rPr lang="en-GB" dirty="0" err="1"/>
              <a:t>vbg.net</a:t>
            </a:r>
            <a:endParaRPr lang="en-US" dirty="0"/>
          </a:p>
        </p:txBody>
      </p:sp>
    </p:spTree>
    <p:extLst>
      <p:ext uri="{BB962C8B-B14F-4D97-AF65-F5344CB8AC3E}">
        <p14:creationId xmlns:p14="http://schemas.microsoft.com/office/powerpoint/2010/main" val="1078928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zial Slid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BC52932-EE7B-D84F-AAD5-61A19D7EFA60}"/>
              </a:ext>
            </a:extLst>
          </p:cNvPr>
          <p:cNvSpPr/>
          <p:nvPr userDrawn="1"/>
        </p:nvSpPr>
        <p:spPr>
          <a:xfrm>
            <a:off x="1393826" y="1412956"/>
            <a:ext cx="16910412" cy="8556544"/>
          </a:xfrm>
          <a:prstGeom prst="roundRect">
            <a:avLst>
              <a:gd name="adj" fmla="val 449"/>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Rounded Rectangle 8">
            <a:extLst>
              <a:ext uri="{FF2B5EF4-FFF2-40B4-BE49-F238E27FC236}">
                <a16:creationId xmlns:a16="http://schemas.microsoft.com/office/drawing/2014/main" id="{E23559B1-CB67-4647-BBA9-C287924A53D4}"/>
              </a:ext>
            </a:extLst>
          </p:cNvPr>
          <p:cNvSpPr/>
          <p:nvPr userDrawn="1"/>
        </p:nvSpPr>
        <p:spPr>
          <a:xfrm>
            <a:off x="688974" y="695325"/>
            <a:ext cx="16924338" cy="8559800"/>
          </a:xfrm>
          <a:prstGeom prst="roundRect">
            <a:avLst>
              <a:gd name="adj" fmla="val 524"/>
            </a:avLst>
          </a:prstGeom>
          <a:gradFill>
            <a:gsLst>
              <a:gs pos="0">
                <a:schemeClr val="accent4">
                  <a:lumMod val="75000"/>
                </a:schemeClr>
              </a:gs>
              <a:gs pos="100000">
                <a:schemeClr val="accent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60812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077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chemeClr val="accent3">
                  <a:lumMod val="75000"/>
                </a:schemeClr>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0" name="Text Placeholder 9">
            <a:extLst>
              <a:ext uri="{FF2B5EF4-FFF2-40B4-BE49-F238E27FC236}">
                <a16:creationId xmlns:a16="http://schemas.microsoft.com/office/drawing/2014/main" id="{E5A20969-2005-684A-B199-E94274027352}"/>
              </a:ext>
            </a:extLst>
          </p:cNvPr>
          <p:cNvSpPr>
            <a:spLocks noGrp="1"/>
          </p:cNvSpPr>
          <p:nvPr>
            <p:ph type="body" sz="quarter" idx="10" hasCustomPrompt="1"/>
          </p:nvPr>
        </p:nvSpPr>
        <p:spPr>
          <a:xfrm>
            <a:off x="1393825" y="2661121"/>
            <a:ext cx="16214725" cy="4650434"/>
          </a:xfrm>
        </p:spPr>
        <p:txBody>
          <a:bodyPr anchor="ctr">
            <a:noAutofit/>
          </a:bodyPr>
          <a:lstStyle>
            <a:lvl1pPr marL="0" indent="0" algn="ctr">
              <a:buNone/>
              <a:defRPr sz="15000">
                <a:solidFill>
                  <a:schemeClr val="bg1"/>
                </a:solidFill>
              </a:defRPr>
            </a:lvl1pPr>
          </a:lstStyle>
          <a:p>
            <a:pPr lvl="0"/>
            <a:r>
              <a:rPr lang="en-GB" dirty="0"/>
              <a:t>Teaser </a:t>
            </a:r>
            <a:r>
              <a:rPr lang="en-GB" dirty="0" err="1"/>
              <a:t>hinzufügen</a:t>
            </a:r>
            <a:endParaRPr lang="en-GB" dirty="0"/>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567323" y="8003911"/>
            <a:ext cx="12515850" cy="2105974"/>
          </a:xfrm>
        </p:spPr>
        <p:txBody>
          <a:bodyPr anchor="b">
            <a:normAutofit/>
          </a:bodyPr>
          <a:lstStyle>
            <a:lvl1pPr marL="0" indent="0" algn="l">
              <a:lnSpc>
                <a:spcPct val="100000"/>
              </a:lnSpc>
              <a:spcBef>
                <a:spcPts val="0"/>
              </a:spcBef>
              <a:buNone/>
              <a:defRPr sz="36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err="1"/>
              <a:t>Titel</a:t>
            </a:r>
            <a:r>
              <a:rPr lang="en-GB" dirty="0"/>
              <a:t> </a:t>
            </a:r>
            <a:r>
              <a:rPr lang="en-GB" dirty="0" err="1"/>
              <a:t>hinzufügen</a:t>
            </a:r>
            <a:br>
              <a:rPr lang="en-GB" dirty="0"/>
            </a:br>
            <a:r>
              <a:rPr lang="en-GB" dirty="0"/>
              <a:t>Datum und/</a:t>
            </a:r>
            <a:r>
              <a:rPr lang="en-GB" dirty="0" err="1"/>
              <a:t>oder</a:t>
            </a:r>
            <a:r>
              <a:rPr lang="en-GB" dirty="0"/>
              <a:t> Name </a:t>
            </a:r>
            <a:r>
              <a:rPr lang="en-GB" dirty="0" err="1"/>
              <a:t>hinzufügen</a:t>
            </a:r>
            <a:endParaRPr lang="en-US" dirty="0"/>
          </a:p>
        </p:txBody>
      </p:sp>
    </p:spTree>
    <p:extLst>
      <p:ext uri="{BB962C8B-B14F-4D97-AF65-F5344CB8AC3E}">
        <p14:creationId xmlns:p14="http://schemas.microsoft.com/office/powerpoint/2010/main" val="2000797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Inhaltsslide 1-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120900"/>
            <a:ext cx="17626011" cy="7134225"/>
          </a:xfrm>
        </p:spPr>
        <p:txBody>
          <a:bodyPr anchor="ctr">
            <a:normAutofit/>
          </a:bodyPr>
          <a:lstStyle>
            <a:lvl1pPr marL="0" indent="0" algn="ctr">
              <a:buNone/>
              <a:defRPr sz="48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7" name="Date Placeholder 3">
            <a:extLst>
              <a:ext uri="{FF2B5EF4-FFF2-40B4-BE49-F238E27FC236}">
                <a16:creationId xmlns:a16="http://schemas.microsoft.com/office/drawing/2014/main" id="{553A2CC4-6064-A143-A5F1-DFEC6346E78A}"/>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217AD338-3E94-204C-B6FD-BB4457DFC82B}"/>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834BBC3B-A0E9-454D-BBBC-77E535E70690}"/>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204036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sslide 2-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9856791" y="2835275"/>
            <a:ext cx="8455022"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95327" y="2835275"/>
            <a:ext cx="8455023"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41418331-7A83-0E46-8E12-8319E2FED1BE}"/>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9" name="Footer Placeholder 4">
            <a:extLst>
              <a:ext uri="{FF2B5EF4-FFF2-40B4-BE49-F238E27FC236}">
                <a16:creationId xmlns:a16="http://schemas.microsoft.com/office/drawing/2014/main" id="{CB34F8C8-8ED7-4E4B-852D-B26E1B12E6D2}"/>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0" name="Slide Number Placeholder 5">
            <a:extLst>
              <a:ext uri="{FF2B5EF4-FFF2-40B4-BE49-F238E27FC236}">
                <a16:creationId xmlns:a16="http://schemas.microsoft.com/office/drawing/2014/main" id="{D2C520BB-1716-5D41-BD93-E2397E4AB61D}"/>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410855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sslide 3-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832100"/>
            <a:ext cx="5291136" cy="5711825"/>
          </a:xfrm>
          <a:noFill/>
        </p:spPr>
        <p:txBody>
          <a:bodyPr anchor="t">
            <a:normAutofit/>
          </a:bodyPr>
          <a:lstStyle>
            <a:lvl1pPr marL="0" indent="0" algn="ctr">
              <a:buNone/>
              <a:defRPr sz="4800" b="1" i="0">
                <a:solidFill>
                  <a:schemeClr val="tx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130206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8484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9" name="Date Placeholder 3">
            <a:extLst>
              <a:ext uri="{FF2B5EF4-FFF2-40B4-BE49-F238E27FC236}">
                <a16:creationId xmlns:a16="http://schemas.microsoft.com/office/drawing/2014/main" id="{4C49AFFA-1486-9745-9543-A5203118BC48}"/>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10" name="Footer Placeholder 4">
            <a:extLst>
              <a:ext uri="{FF2B5EF4-FFF2-40B4-BE49-F238E27FC236}">
                <a16:creationId xmlns:a16="http://schemas.microsoft.com/office/drawing/2014/main" id="{BB99E3B1-EBAD-A447-A5F8-08D49DA6C7D8}"/>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1" name="Slide Number Placeholder 5">
            <a:extLst>
              <a:ext uri="{FF2B5EF4-FFF2-40B4-BE49-F238E27FC236}">
                <a16:creationId xmlns:a16="http://schemas.microsoft.com/office/drawing/2014/main" id="{F7D5C1A6-7EE0-5B4D-BCCE-0738A76563C8}"/>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1650839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renner (Eigenes Bi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
        <p:nvSpPr>
          <p:cNvPr id="3" name="Picture Placeholder 2">
            <a:extLst>
              <a:ext uri="{FF2B5EF4-FFF2-40B4-BE49-F238E27FC236}">
                <a16:creationId xmlns:a16="http://schemas.microsoft.com/office/drawing/2014/main" id="{78C879B6-80F7-8640-BBA1-B919AC5A6F8F}"/>
              </a:ext>
            </a:extLst>
          </p:cNvPr>
          <p:cNvSpPr>
            <a:spLocks noGrp="1"/>
          </p:cNvSpPr>
          <p:nvPr>
            <p:ph type="pic" sz="quarter" idx="10"/>
          </p:nvPr>
        </p:nvSpPr>
        <p:spPr>
          <a:xfrm>
            <a:off x="688975" y="695325"/>
            <a:ext cx="17627600" cy="9274175"/>
          </a:xfrm>
        </p:spPr>
        <p:txBody>
          <a:bodyPr/>
          <a:lstStyle/>
          <a:p>
            <a:endParaRPr lang="de-CH"/>
          </a:p>
        </p:txBody>
      </p:sp>
    </p:spTree>
    <p:extLst>
      <p:ext uri="{BB962C8B-B14F-4D97-AF65-F5344CB8AC3E}">
        <p14:creationId xmlns:p14="http://schemas.microsoft.com/office/powerpoint/2010/main" val="1746636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F9921A-7E57-2B4E-891E-4117C18D3066}"/>
              </a:ext>
            </a:extLst>
          </p:cNvPr>
          <p:cNvSpPr/>
          <p:nvPr userDrawn="1"/>
        </p:nvSpPr>
        <p:spPr>
          <a:xfrm>
            <a:off x="688975" y="695324"/>
            <a:ext cx="17627600" cy="9274175"/>
          </a:xfrm>
          <a:prstGeom prst="roundRect">
            <a:avLst>
              <a:gd name="adj" fmla="val 524"/>
            </a:avLst>
          </a:prstGeom>
          <a:gradFill>
            <a:gsLst>
              <a:gs pos="0">
                <a:schemeClr val="accent3">
                  <a:lumMod val="75000"/>
                </a:schemeClr>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Tree>
    <p:extLst>
      <p:ext uri="{BB962C8B-B14F-4D97-AF65-F5344CB8AC3E}">
        <p14:creationId xmlns:p14="http://schemas.microsoft.com/office/powerpoint/2010/main" val="2132737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1406525"/>
            <a:ext cx="16214725" cy="7848599"/>
          </a:xfrm>
        </p:spPr>
        <p:txBody>
          <a:bodyPr anchor="ctr">
            <a:noAutofit/>
          </a:bodyPr>
          <a:lstStyle>
            <a:lvl1pPr marL="0" indent="0" algn="ctr">
              <a:buNone/>
              <a:defRPr sz="8000">
                <a:solidFill>
                  <a:schemeClr val="bg1"/>
                </a:solidFill>
              </a:defRPr>
            </a:lvl1pPr>
          </a:lstStyle>
          <a:p>
            <a:pPr lvl="0"/>
            <a:r>
              <a:rPr lang="de-CH" noProof="0" dirty="0"/>
              <a:t>Platz für ein prägnantes Zitat oder eine Aussage, die man besonders hervorheben möchte.</a:t>
            </a:r>
          </a:p>
        </p:txBody>
      </p:sp>
    </p:spTree>
    <p:extLst>
      <p:ext uri="{BB962C8B-B14F-4D97-AF65-F5344CB8AC3E}">
        <p14:creationId xmlns:p14="http://schemas.microsoft.com/office/powerpoint/2010/main" val="21968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slide 2-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9856791" y="2835275"/>
            <a:ext cx="8455022"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95327" y="2835275"/>
            <a:ext cx="8455023"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9" name="Date Placeholder 3">
            <a:extLst>
              <a:ext uri="{FF2B5EF4-FFF2-40B4-BE49-F238E27FC236}">
                <a16:creationId xmlns:a16="http://schemas.microsoft.com/office/drawing/2014/main" id="{47D76633-8ADC-3749-85B3-F1A8403C055B}"/>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10" name="Footer Placeholder 4">
            <a:extLst>
              <a:ext uri="{FF2B5EF4-FFF2-40B4-BE49-F238E27FC236}">
                <a16:creationId xmlns:a16="http://schemas.microsoft.com/office/drawing/2014/main" id="{16931171-10FF-1142-B483-876B3845521B}"/>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1" name="Slide Number Placeholder 5">
            <a:extLst>
              <a:ext uri="{FF2B5EF4-FFF2-40B4-BE49-F238E27FC236}">
                <a16:creationId xmlns:a16="http://schemas.microsoft.com/office/drawing/2014/main" id="{BA5D5749-EE83-BB44-B9DB-64909E2B1675}"/>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2932694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belstell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7C7B433-471A-2842-9A3C-6095F76B26A5}"/>
              </a:ext>
            </a:extLst>
          </p:cNvPr>
          <p:cNvSpPr/>
          <p:nvPr userDrawn="1"/>
        </p:nvSpPr>
        <p:spPr>
          <a:xfrm>
            <a:off x="688975" y="695324"/>
            <a:ext cx="17627600" cy="9274175"/>
          </a:xfrm>
          <a:prstGeom prst="roundRect">
            <a:avLst>
              <a:gd name="adj" fmla="val 524"/>
            </a:avLst>
          </a:prstGeom>
          <a:gradFill>
            <a:gsLst>
              <a:gs pos="0">
                <a:schemeClr val="accent3">
                  <a:lumMod val="75000"/>
                </a:schemeClr>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 Placeholder 9">
            <a:extLst>
              <a:ext uri="{FF2B5EF4-FFF2-40B4-BE49-F238E27FC236}">
                <a16:creationId xmlns:a16="http://schemas.microsoft.com/office/drawing/2014/main" id="{8B60E533-0FB2-E945-8AAC-F014A2D3C071}"/>
              </a:ext>
            </a:extLst>
          </p:cNvPr>
          <p:cNvSpPr>
            <a:spLocks noGrp="1"/>
          </p:cNvSpPr>
          <p:nvPr>
            <p:ph type="body" sz="quarter" idx="11" hasCustomPrompt="1"/>
          </p:nvPr>
        </p:nvSpPr>
        <p:spPr>
          <a:xfrm>
            <a:off x="2116932" y="1406525"/>
            <a:ext cx="14773275" cy="7848599"/>
          </a:xfrm>
        </p:spPr>
        <p:txBody>
          <a:bodyPr anchor="ctr">
            <a:noAutofit/>
          </a:bodyPr>
          <a:lstStyle>
            <a:lvl1pPr marL="0" indent="0" algn="ctr">
              <a:buNone/>
              <a:defRPr sz="5000" b="0" i="0">
                <a:solidFill>
                  <a:schemeClr val="bg1"/>
                </a:solidFill>
                <a:latin typeface="Barlow" pitchFamily="2" charset="77"/>
                <a:ea typeface="Bressay" panose="02040503050505020203" pitchFamily="18" charset="77"/>
                <a:cs typeface="Bressay" panose="02040503050505020203" pitchFamily="18" charset="77"/>
              </a:defRPr>
            </a:lvl1pPr>
            <a:lvl3pPr marL="1425550" indent="0" algn="ctr">
              <a:buNone/>
              <a:defRPr b="0" i="0">
                <a:solidFill>
                  <a:schemeClr val="bg1"/>
                </a:solidFill>
                <a:latin typeface="Barlow" pitchFamily="2" charset="77"/>
              </a:defRPr>
            </a:lvl3pPr>
          </a:lstStyle>
          <a:p>
            <a:pPr lvl="0"/>
            <a:r>
              <a:rPr lang="de-CH" noProof="0" dirty="0"/>
              <a:t>Im Anfang war das Wort, und das Wort war bei Gott, und Gott war das Wort. Dasselbe war im Anfang bei Gott. Alle Dinge sind durch dasselbe gemacht, und ohne dasselbe ist nichts gemacht, was gemacht ist. In ihm war das Leben, und das Leben war das Licht der Menschen. Bei einer Bibelstelle die mehr als sieben Zeilen hat, </a:t>
            </a:r>
          </a:p>
          <a:p>
            <a:pPr lvl="0"/>
            <a:endParaRPr lang="de-CH" noProof="0" dirty="0"/>
          </a:p>
          <a:p>
            <a:pPr lvl="2"/>
            <a:r>
              <a:rPr lang="de-CH" noProof="0" dirty="0"/>
              <a:t>Johannes 1,1-4 | Die Bibel</a:t>
            </a:r>
          </a:p>
        </p:txBody>
      </p:sp>
    </p:spTree>
    <p:extLst>
      <p:ext uri="{BB962C8B-B14F-4D97-AF65-F5344CB8AC3E}">
        <p14:creationId xmlns:p14="http://schemas.microsoft.com/office/powerpoint/2010/main" val="1055539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chemeClr val="accent3">
                  <a:lumMod val="75000"/>
                </a:schemeClr>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1227723" y="1223397"/>
            <a:ext cx="12515850" cy="5152003"/>
          </a:xfrm>
        </p:spPr>
        <p:txBody>
          <a:bodyPr anchor="t">
            <a:normAutofit/>
          </a:bodyPr>
          <a:lstStyle>
            <a:lvl1pPr marL="0" indent="0" algn="l">
              <a:lnSpc>
                <a:spcPct val="100000"/>
              </a:lnSpc>
              <a:spcBef>
                <a:spcPts val="0"/>
              </a:spcBef>
              <a:buNone/>
              <a:defRPr sz="3600" b="1" i="0">
                <a:solidFill>
                  <a:schemeClr val="bg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de-CH" noProof="0" dirty="0"/>
              <a:t>Kontaktinfos</a:t>
            </a:r>
            <a:br>
              <a:rPr lang="de-CH" noProof="0" dirty="0"/>
            </a:br>
            <a:r>
              <a:rPr lang="de-CH" noProof="0" dirty="0"/>
              <a:t>Abschliessende Infos</a:t>
            </a:r>
          </a:p>
        </p:txBody>
      </p:sp>
      <p:sp>
        <p:nvSpPr>
          <p:cNvPr id="9" name="Subtitle 2">
            <a:extLst>
              <a:ext uri="{FF2B5EF4-FFF2-40B4-BE49-F238E27FC236}">
                <a16:creationId xmlns:a16="http://schemas.microsoft.com/office/drawing/2014/main" id="{436D06F9-BFB9-4645-BA83-A690D412B167}"/>
              </a:ext>
            </a:extLst>
          </p:cNvPr>
          <p:cNvSpPr txBox="1">
            <a:spLocks/>
          </p:cNvSpPr>
          <p:nvPr userDrawn="1"/>
        </p:nvSpPr>
        <p:spPr>
          <a:xfrm>
            <a:off x="567323" y="8003911"/>
            <a:ext cx="12515850" cy="2105974"/>
          </a:xfrm>
          <a:prstGeom prst="rect">
            <a:avLst/>
          </a:prstGeom>
        </p:spPr>
        <p:txBody>
          <a:bodyPr vert="horz" lIns="91440" tIns="45720" rIns="91440" bIns="45720" rtlCol="0" anchor="b">
            <a:normAutofit/>
          </a:bodyPr>
          <a:lstStyle>
            <a:lvl1pPr marL="0" indent="0" algn="l" defTabSz="1425550" rtl="0" eaLnBrk="1" latinLnBrk="0" hangingPunct="1">
              <a:lnSpc>
                <a:spcPct val="100000"/>
              </a:lnSpc>
              <a:spcBef>
                <a:spcPts val="0"/>
              </a:spcBef>
              <a:buFont typeface="Arial" panose="020B0604020202020204" pitchFamily="34" charset="0"/>
              <a:buNone/>
              <a:defRPr sz="3600" b="1" i="0" kern="1200">
                <a:solidFill>
                  <a:schemeClr val="tx1"/>
                </a:solidFill>
                <a:latin typeface="Barlow SemiBold" pitchFamily="2" charset="77"/>
                <a:ea typeface="+mn-ea"/>
                <a:cs typeface="+mn-cs"/>
              </a:defRPr>
            </a:lvl1pPr>
            <a:lvl2pPr marL="712775" indent="0" algn="ctr" defTabSz="1425550" rtl="0" eaLnBrk="1" latinLnBrk="0" hangingPunct="1">
              <a:lnSpc>
                <a:spcPct val="90000"/>
              </a:lnSpc>
              <a:spcBef>
                <a:spcPts val="780"/>
              </a:spcBef>
              <a:buFont typeface="Arial" panose="020B0604020202020204" pitchFamily="34" charset="0"/>
              <a:buNone/>
              <a:defRPr sz="3118" b="1" i="0" kern="1200">
                <a:solidFill>
                  <a:schemeClr val="tx1"/>
                </a:solidFill>
                <a:latin typeface="Barlow SemiBold" pitchFamily="2" charset="77"/>
                <a:ea typeface="+mn-ea"/>
                <a:cs typeface="+mn-cs"/>
              </a:defRPr>
            </a:lvl2pPr>
            <a:lvl3pPr marL="1425550" indent="0" algn="ctr" defTabSz="1425550" rtl="0" eaLnBrk="1" latinLnBrk="0" hangingPunct="1">
              <a:lnSpc>
                <a:spcPct val="90000"/>
              </a:lnSpc>
              <a:spcBef>
                <a:spcPts val="780"/>
              </a:spcBef>
              <a:buFont typeface="Arial" panose="020B0604020202020204" pitchFamily="34" charset="0"/>
              <a:buNone/>
              <a:defRPr sz="2806" b="1" i="0" kern="1200">
                <a:solidFill>
                  <a:schemeClr val="tx1"/>
                </a:solidFill>
                <a:latin typeface="Barlow SemiBold" pitchFamily="2" charset="77"/>
                <a:ea typeface="+mn-ea"/>
                <a:cs typeface="+mn-cs"/>
              </a:defRPr>
            </a:lvl3pPr>
            <a:lvl4pPr marL="2138324"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4pPr>
            <a:lvl5pPr marL="2851099"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5pPr>
            <a:lvl6pPr marL="356387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6pPr>
            <a:lvl7pPr marL="4276649"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7pPr>
            <a:lvl8pPr marL="498942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8pPr>
            <a:lvl9pPr marL="5702198"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9pPr>
          </a:lstStyle>
          <a:p>
            <a:r>
              <a:rPr lang="en-GB" dirty="0" err="1"/>
              <a:t>vbg.net</a:t>
            </a:r>
            <a:endParaRPr lang="en-US" dirty="0"/>
          </a:p>
        </p:txBody>
      </p:sp>
    </p:spTree>
    <p:extLst>
      <p:ext uri="{BB962C8B-B14F-4D97-AF65-F5344CB8AC3E}">
        <p14:creationId xmlns:p14="http://schemas.microsoft.com/office/powerpoint/2010/main" val="137893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zial Slid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1393825" y="1412956"/>
            <a:ext cx="16924337" cy="8583532"/>
          </a:xfrm>
          <a:prstGeom prst="roundRect">
            <a:avLst>
              <a:gd name="adj" fmla="val 449"/>
            </a:avLst>
          </a:prstGeom>
          <a:blipFill dpi="0" rotWithShape="1">
            <a:blip r:embed="rId2"/>
            <a:srcRect/>
            <a:tile tx="0" ty="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6924338" cy="8559800"/>
          </a:xfrm>
          <a:prstGeom prst="roundRect">
            <a:avLst>
              <a:gd name="adj" fmla="val 524"/>
            </a:avLst>
          </a:prstGeom>
          <a:gradFill>
            <a:gsLst>
              <a:gs pos="0">
                <a:schemeClr val="accent3">
                  <a:lumMod val="75000"/>
                </a:schemeClr>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Tree>
    <p:extLst>
      <p:ext uri="{BB962C8B-B14F-4D97-AF65-F5344CB8AC3E}">
        <p14:creationId xmlns:p14="http://schemas.microsoft.com/office/powerpoint/2010/main" val="4177326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307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rgbClr val="FFC309"/>
              </a:gs>
              <a:gs pos="100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0" name="Text Placeholder 9">
            <a:extLst>
              <a:ext uri="{FF2B5EF4-FFF2-40B4-BE49-F238E27FC236}">
                <a16:creationId xmlns:a16="http://schemas.microsoft.com/office/drawing/2014/main" id="{E5A20969-2005-684A-B199-E94274027352}"/>
              </a:ext>
            </a:extLst>
          </p:cNvPr>
          <p:cNvSpPr>
            <a:spLocks noGrp="1"/>
          </p:cNvSpPr>
          <p:nvPr>
            <p:ph type="body" sz="quarter" idx="10" hasCustomPrompt="1"/>
          </p:nvPr>
        </p:nvSpPr>
        <p:spPr>
          <a:xfrm>
            <a:off x="1393825" y="2661121"/>
            <a:ext cx="16214725" cy="4650434"/>
          </a:xfrm>
        </p:spPr>
        <p:txBody>
          <a:bodyPr anchor="ctr">
            <a:noAutofit/>
          </a:bodyPr>
          <a:lstStyle>
            <a:lvl1pPr marL="0" indent="0" algn="ctr">
              <a:buNone/>
              <a:defRPr sz="15000">
                <a:solidFill>
                  <a:schemeClr val="bg1"/>
                </a:solidFill>
              </a:defRPr>
            </a:lvl1pPr>
          </a:lstStyle>
          <a:p>
            <a:pPr lvl="0"/>
            <a:r>
              <a:rPr lang="en-GB" dirty="0"/>
              <a:t>Teaser </a:t>
            </a:r>
            <a:r>
              <a:rPr lang="en-GB" dirty="0" err="1"/>
              <a:t>hinzufügen</a:t>
            </a:r>
            <a:endParaRPr lang="en-GB" dirty="0"/>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567323" y="8003911"/>
            <a:ext cx="12515850" cy="2105974"/>
          </a:xfrm>
        </p:spPr>
        <p:txBody>
          <a:bodyPr anchor="b">
            <a:normAutofit/>
          </a:bodyPr>
          <a:lstStyle>
            <a:lvl1pPr marL="0" indent="0" algn="l">
              <a:lnSpc>
                <a:spcPct val="100000"/>
              </a:lnSpc>
              <a:spcBef>
                <a:spcPts val="0"/>
              </a:spcBef>
              <a:buNone/>
              <a:defRPr sz="36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err="1"/>
              <a:t>Titel</a:t>
            </a:r>
            <a:r>
              <a:rPr lang="en-GB" dirty="0"/>
              <a:t> </a:t>
            </a:r>
            <a:r>
              <a:rPr lang="en-GB" dirty="0" err="1"/>
              <a:t>hinzufügen</a:t>
            </a:r>
            <a:br>
              <a:rPr lang="en-GB" dirty="0"/>
            </a:br>
            <a:r>
              <a:rPr lang="en-GB" dirty="0"/>
              <a:t>Datum und/</a:t>
            </a:r>
            <a:r>
              <a:rPr lang="en-GB" dirty="0" err="1"/>
              <a:t>oder</a:t>
            </a:r>
            <a:r>
              <a:rPr lang="en-GB" dirty="0"/>
              <a:t> Name </a:t>
            </a:r>
            <a:r>
              <a:rPr lang="en-GB" dirty="0" err="1"/>
              <a:t>hinzufügen</a:t>
            </a:r>
            <a:endParaRPr lang="en-US" dirty="0"/>
          </a:p>
        </p:txBody>
      </p:sp>
    </p:spTree>
    <p:extLst>
      <p:ext uri="{BB962C8B-B14F-4D97-AF65-F5344CB8AC3E}">
        <p14:creationId xmlns:p14="http://schemas.microsoft.com/office/powerpoint/2010/main" val="1195042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Inhaltsslide 1-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120900"/>
            <a:ext cx="17626011" cy="7134225"/>
          </a:xfrm>
        </p:spPr>
        <p:txBody>
          <a:bodyPr anchor="ctr">
            <a:normAutofit/>
          </a:bodyPr>
          <a:lstStyle>
            <a:lvl1pPr marL="0" indent="0" algn="ctr">
              <a:buNone/>
              <a:defRPr sz="48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7" name="Date Placeholder 3">
            <a:extLst>
              <a:ext uri="{FF2B5EF4-FFF2-40B4-BE49-F238E27FC236}">
                <a16:creationId xmlns:a16="http://schemas.microsoft.com/office/drawing/2014/main" id="{0D5A5D09-1052-E148-9491-73E8D479FB31}"/>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FEAA861A-54D7-6140-B950-274454B13AC0}"/>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2E2D13E8-1CED-B94F-B97C-EE9D05047808}"/>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1741948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sslide 2-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9856791" y="2835275"/>
            <a:ext cx="8455022"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95327" y="2835275"/>
            <a:ext cx="8455023"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410459E2-5701-FA47-8B87-EBE6B7404FB6}"/>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9" name="Footer Placeholder 4">
            <a:extLst>
              <a:ext uri="{FF2B5EF4-FFF2-40B4-BE49-F238E27FC236}">
                <a16:creationId xmlns:a16="http://schemas.microsoft.com/office/drawing/2014/main" id="{42E6D138-39BB-7847-A55B-D6C33C8EB3EC}"/>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0" name="Slide Number Placeholder 5">
            <a:extLst>
              <a:ext uri="{FF2B5EF4-FFF2-40B4-BE49-F238E27FC236}">
                <a16:creationId xmlns:a16="http://schemas.microsoft.com/office/drawing/2014/main" id="{6E47CCBD-9231-4F45-9440-92F5F95EB61D}"/>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2705363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sslide 3-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832100"/>
            <a:ext cx="5291136" cy="5711825"/>
          </a:xfrm>
          <a:noFill/>
        </p:spPr>
        <p:txBody>
          <a:bodyPr anchor="t">
            <a:normAutofit/>
          </a:bodyPr>
          <a:lstStyle>
            <a:lvl1pPr marL="0" indent="0" algn="ctr">
              <a:buNone/>
              <a:defRPr sz="4800" b="1" i="0">
                <a:solidFill>
                  <a:schemeClr val="tx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4" name="Date Placeholder 3"/>
          <p:cNvSpPr>
            <a:spLocks noGrp="1"/>
          </p:cNvSpPr>
          <p:nvPr>
            <p:ph type="dt" sz="half" idx="10"/>
          </p:nvPr>
        </p:nvSpPr>
        <p:spPr>
          <a:xfrm>
            <a:off x="690564" y="9961804"/>
            <a:ext cx="4276606" cy="569240"/>
          </a:xfrm>
          <a:prstGeom prst="rect">
            <a:avLst/>
          </a:prstGeom>
        </p:spPr>
        <p:txBody>
          <a:bodyPr/>
          <a:lstStyle>
            <a:lvl1pPr>
              <a:defRPr sz="1500">
                <a:solidFill>
                  <a:schemeClr val="tx1"/>
                </a:solidFill>
              </a:defRPr>
            </a:lvl1pPr>
          </a:lstStyle>
          <a:p>
            <a:r>
              <a:rPr lang="en-US"/>
              <a:t>25.10.2019</a:t>
            </a:r>
            <a:endParaRPr lang="en-US" dirty="0"/>
          </a:p>
        </p:txBody>
      </p:sp>
      <p:sp>
        <p:nvSpPr>
          <p:cNvPr id="5" name="Footer Placeholder 4"/>
          <p:cNvSpPr>
            <a:spLocks noGrp="1"/>
          </p:cNvSpPr>
          <p:nvPr>
            <p:ph type="ftr" sz="quarter" idx="11"/>
          </p:nvPr>
        </p:nvSpPr>
        <p:spPr>
          <a:xfrm>
            <a:off x="6333841" y="9961804"/>
            <a:ext cx="6414909" cy="569240"/>
          </a:xfrm>
          <a:prstGeom prst="rect">
            <a:avLst/>
          </a:prstGeom>
        </p:spPr>
        <p:txBody>
          <a:bodyPr/>
          <a:lstStyle>
            <a:lvl1pPr>
              <a:defRPr sz="1500">
                <a:solidFill>
                  <a:schemeClr val="tx1"/>
                </a:solidFill>
              </a:defRPr>
            </a:lvl1pPr>
          </a:lstStyle>
          <a:p>
            <a:r>
              <a:rPr lang="en-US"/>
              <a:t>VBG – Fachkreis Pädagogik</a:t>
            </a:r>
            <a:endParaRPr lang="en-US" dirty="0"/>
          </a:p>
        </p:txBody>
      </p:sp>
      <p:sp>
        <p:nvSpPr>
          <p:cNvPr id="6" name="Slide Number Placeholder 5"/>
          <p:cNvSpPr>
            <a:spLocks noGrp="1"/>
          </p:cNvSpPr>
          <p:nvPr>
            <p:ph type="sldNum" sz="quarter" idx="12"/>
          </p:nvPr>
        </p:nvSpPr>
        <p:spPr>
          <a:xfrm>
            <a:off x="14039969" y="9969500"/>
            <a:ext cx="4276606" cy="569240"/>
          </a:xfrm>
          <a:prstGeom prst="rect">
            <a:avLst/>
          </a:prstGeom>
        </p:spPr>
        <p:txBody>
          <a:bodyPr/>
          <a:lstStyle>
            <a:lvl1pPr>
              <a:defRPr sz="1500">
                <a:solidFill>
                  <a:schemeClr val="tx1"/>
                </a:solidFill>
              </a:defRPr>
            </a:lvl1pPr>
          </a:lstStyle>
          <a:p>
            <a:fld id="{48F63A3B-78C7-47BE-AE5E-E10140E04643}" type="slidenum">
              <a:rPr lang="en-US" smtClean="0"/>
              <a:pPr/>
              <a:t>‹Nr.›</a:t>
            </a:fld>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130206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8484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Tree>
    <p:extLst>
      <p:ext uri="{BB962C8B-B14F-4D97-AF65-F5344CB8AC3E}">
        <p14:creationId xmlns:p14="http://schemas.microsoft.com/office/powerpoint/2010/main" val="1291274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apiteltrenner (Eigenes Bi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
        <p:nvSpPr>
          <p:cNvPr id="3" name="Picture Placeholder 2">
            <a:extLst>
              <a:ext uri="{FF2B5EF4-FFF2-40B4-BE49-F238E27FC236}">
                <a16:creationId xmlns:a16="http://schemas.microsoft.com/office/drawing/2014/main" id="{78C879B6-80F7-8640-BBA1-B919AC5A6F8F}"/>
              </a:ext>
            </a:extLst>
          </p:cNvPr>
          <p:cNvSpPr>
            <a:spLocks noGrp="1"/>
          </p:cNvSpPr>
          <p:nvPr>
            <p:ph type="pic" sz="quarter" idx="10"/>
          </p:nvPr>
        </p:nvSpPr>
        <p:spPr>
          <a:xfrm>
            <a:off x="688975" y="695325"/>
            <a:ext cx="17627600" cy="9274175"/>
          </a:xfrm>
        </p:spPr>
        <p:txBody>
          <a:bodyPr/>
          <a:lstStyle/>
          <a:p>
            <a:endParaRPr lang="de-CH"/>
          </a:p>
        </p:txBody>
      </p:sp>
    </p:spTree>
    <p:extLst>
      <p:ext uri="{BB962C8B-B14F-4D97-AF65-F5344CB8AC3E}">
        <p14:creationId xmlns:p14="http://schemas.microsoft.com/office/powerpoint/2010/main" val="3646399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F9921A-7E57-2B4E-891E-4117C18D3066}"/>
              </a:ext>
            </a:extLst>
          </p:cNvPr>
          <p:cNvSpPr/>
          <p:nvPr userDrawn="1"/>
        </p:nvSpPr>
        <p:spPr>
          <a:xfrm>
            <a:off x="688975" y="695324"/>
            <a:ext cx="17627600" cy="9274175"/>
          </a:xfrm>
          <a:prstGeom prst="roundRect">
            <a:avLst>
              <a:gd name="adj" fmla="val 524"/>
            </a:avLst>
          </a:prstGeom>
          <a:gradFill>
            <a:gsLst>
              <a:gs pos="0">
                <a:srgbClr val="FFC309"/>
              </a:gs>
              <a:gs pos="100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Tree>
    <p:extLst>
      <p:ext uri="{BB962C8B-B14F-4D97-AF65-F5344CB8AC3E}">
        <p14:creationId xmlns:p14="http://schemas.microsoft.com/office/powerpoint/2010/main" val="140616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slide 3-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832100"/>
            <a:ext cx="5291136" cy="5711825"/>
          </a:xfrm>
          <a:noFill/>
        </p:spPr>
        <p:txBody>
          <a:bodyPr anchor="t">
            <a:normAutofit/>
          </a:bodyPr>
          <a:lstStyle>
            <a:lvl1pPr marL="0" indent="0" algn="ctr">
              <a:buNone/>
              <a:defRPr sz="4800" b="1" i="0">
                <a:solidFill>
                  <a:schemeClr val="tx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130206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8484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20" name="Date Placeholder 3">
            <a:extLst>
              <a:ext uri="{FF2B5EF4-FFF2-40B4-BE49-F238E27FC236}">
                <a16:creationId xmlns:a16="http://schemas.microsoft.com/office/drawing/2014/main" id="{30C8D09D-CAF6-9849-BF19-01935B2B1730}"/>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21" name="Footer Placeholder 4">
            <a:extLst>
              <a:ext uri="{FF2B5EF4-FFF2-40B4-BE49-F238E27FC236}">
                <a16:creationId xmlns:a16="http://schemas.microsoft.com/office/drawing/2014/main" id="{838106C4-8D08-A946-98CB-D189834A4753}"/>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22" name="Slide Number Placeholder 5">
            <a:extLst>
              <a:ext uri="{FF2B5EF4-FFF2-40B4-BE49-F238E27FC236}">
                <a16:creationId xmlns:a16="http://schemas.microsoft.com/office/drawing/2014/main" id="{932F2890-4323-BC4C-8709-88D301D14330}"/>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3442660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1406525"/>
            <a:ext cx="16214725" cy="7848599"/>
          </a:xfrm>
        </p:spPr>
        <p:txBody>
          <a:bodyPr anchor="ctr">
            <a:noAutofit/>
          </a:bodyPr>
          <a:lstStyle>
            <a:lvl1pPr marL="0" indent="0" algn="ctr">
              <a:buNone/>
              <a:defRPr sz="8000">
                <a:solidFill>
                  <a:schemeClr val="bg1"/>
                </a:solidFill>
              </a:defRPr>
            </a:lvl1pPr>
          </a:lstStyle>
          <a:p>
            <a:pPr lvl="0"/>
            <a:r>
              <a:rPr lang="de-CH" noProof="0" dirty="0"/>
              <a:t>Platz für ein prägnantes Zitat oder eine Aussage, die man besonders hervorheben möchte.</a:t>
            </a:r>
          </a:p>
        </p:txBody>
      </p:sp>
    </p:spTree>
    <p:extLst>
      <p:ext uri="{BB962C8B-B14F-4D97-AF65-F5344CB8AC3E}">
        <p14:creationId xmlns:p14="http://schemas.microsoft.com/office/powerpoint/2010/main" val="3846344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belstell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 name="Text Placeholder 9">
            <a:extLst>
              <a:ext uri="{FF2B5EF4-FFF2-40B4-BE49-F238E27FC236}">
                <a16:creationId xmlns:a16="http://schemas.microsoft.com/office/drawing/2014/main" id="{A3D91736-FF34-D540-8742-54D1D413CB6D}"/>
              </a:ext>
            </a:extLst>
          </p:cNvPr>
          <p:cNvSpPr>
            <a:spLocks noGrp="1"/>
          </p:cNvSpPr>
          <p:nvPr>
            <p:ph type="body" sz="quarter" idx="11" hasCustomPrompt="1"/>
          </p:nvPr>
        </p:nvSpPr>
        <p:spPr>
          <a:xfrm>
            <a:off x="2116932" y="1406525"/>
            <a:ext cx="14773275" cy="7848599"/>
          </a:xfrm>
        </p:spPr>
        <p:txBody>
          <a:bodyPr anchor="ctr">
            <a:noAutofit/>
          </a:bodyPr>
          <a:lstStyle>
            <a:lvl1pPr marL="0" indent="0" algn="ctr">
              <a:buNone/>
              <a:defRPr sz="5000" b="0" i="0">
                <a:solidFill>
                  <a:schemeClr val="bg1"/>
                </a:solidFill>
                <a:latin typeface="Barlow" pitchFamily="2" charset="77"/>
                <a:ea typeface="Bressay" panose="02040503050505020203" pitchFamily="18" charset="77"/>
                <a:cs typeface="Bressay" panose="02040503050505020203" pitchFamily="18" charset="77"/>
              </a:defRPr>
            </a:lvl1pPr>
            <a:lvl3pPr marL="1425550" indent="0" algn="ctr">
              <a:buNone/>
              <a:defRPr b="0" i="0">
                <a:solidFill>
                  <a:schemeClr val="bg1"/>
                </a:solidFill>
                <a:latin typeface="Barlow" pitchFamily="2" charset="77"/>
              </a:defRPr>
            </a:lvl3pPr>
          </a:lstStyle>
          <a:p>
            <a:pPr lvl="0"/>
            <a:r>
              <a:rPr lang="de-CH" noProof="0" dirty="0"/>
              <a:t>Im Anfang war das Wort, und das Wort war bei Gott, und Gott war das Wort. Dasselbe war im Anfang bei Gott. Alle Dinge sind durch dasselbe gemacht, und ohne dasselbe ist nichts gemacht, was gemacht ist. In ihm war das Leben, und das Leben war das Licht der Menschen. Bei einer Bibelstelle die mehr als sieben Zeilen hat, </a:t>
            </a:r>
          </a:p>
          <a:p>
            <a:pPr lvl="0"/>
            <a:endParaRPr lang="de-CH" noProof="0" dirty="0"/>
          </a:p>
          <a:p>
            <a:pPr lvl="2"/>
            <a:r>
              <a:rPr lang="de-CH" noProof="0" dirty="0"/>
              <a:t>Johannes 1,1-4 | Die Bibel</a:t>
            </a:r>
          </a:p>
        </p:txBody>
      </p:sp>
    </p:spTree>
    <p:extLst>
      <p:ext uri="{BB962C8B-B14F-4D97-AF65-F5344CB8AC3E}">
        <p14:creationId xmlns:p14="http://schemas.microsoft.com/office/powerpoint/2010/main" val="4041723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rgbClr val="FFC309"/>
              </a:gs>
              <a:gs pos="100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1227723" y="1223397"/>
            <a:ext cx="12515850" cy="5152003"/>
          </a:xfrm>
        </p:spPr>
        <p:txBody>
          <a:bodyPr anchor="t">
            <a:normAutofit/>
          </a:bodyPr>
          <a:lstStyle>
            <a:lvl1pPr marL="0" indent="0" algn="l">
              <a:lnSpc>
                <a:spcPct val="100000"/>
              </a:lnSpc>
              <a:spcBef>
                <a:spcPts val="0"/>
              </a:spcBef>
              <a:buNone/>
              <a:defRPr sz="3600" b="1" i="0">
                <a:solidFill>
                  <a:schemeClr val="bg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de-CH" noProof="0" dirty="0"/>
              <a:t>Kontaktinfos</a:t>
            </a:r>
            <a:br>
              <a:rPr lang="de-CH" noProof="0" dirty="0"/>
            </a:br>
            <a:r>
              <a:rPr lang="de-CH" noProof="0" dirty="0"/>
              <a:t>Abschliessende Infos</a:t>
            </a:r>
          </a:p>
        </p:txBody>
      </p:sp>
      <p:sp>
        <p:nvSpPr>
          <p:cNvPr id="9" name="Subtitle 2">
            <a:extLst>
              <a:ext uri="{FF2B5EF4-FFF2-40B4-BE49-F238E27FC236}">
                <a16:creationId xmlns:a16="http://schemas.microsoft.com/office/drawing/2014/main" id="{436D06F9-BFB9-4645-BA83-A690D412B167}"/>
              </a:ext>
            </a:extLst>
          </p:cNvPr>
          <p:cNvSpPr txBox="1">
            <a:spLocks/>
          </p:cNvSpPr>
          <p:nvPr userDrawn="1"/>
        </p:nvSpPr>
        <p:spPr>
          <a:xfrm>
            <a:off x="567323" y="8003911"/>
            <a:ext cx="12515850" cy="2105974"/>
          </a:xfrm>
          <a:prstGeom prst="rect">
            <a:avLst/>
          </a:prstGeom>
        </p:spPr>
        <p:txBody>
          <a:bodyPr vert="horz" lIns="91440" tIns="45720" rIns="91440" bIns="45720" rtlCol="0" anchor="b">
            <a:normAutofit/>
          </a:bodyPr>
          <a:lstStyle>
            <a:lvl1pPr marL="0" indent="0" algn="l" defTabSz="1425550" rtl="0" eaLnBrk="1" latinLnBrk="0" hangingPunct="1">
              <a:lnSpc>
                <a:spcPct val="100000"/>
              </a:lnSpc>
              <a:spcBef>
                <a:spcPts val="0"/>
              </a:spcBef>
              <a:buFont typeface="Arial" panose="020B0604020202020204" pitchFamily="34" charset="0"/>
              <a:buNone/>
              <a:defRPr sz="3600" b="1" i="0" kern="1200">
                <a:solidFill>
                  <a:schemeClr val="tx1"/>
                </a:solidFill>
                <a:latin typeface="Barlow SemiBold" pitchFamily="2" charset="77"/>
                <a:ea typeface="+mn-ea"/>
                <a:cs typeface="+mn-cs"/>
              </a:defRPr>
            </a:lvl1pPr>
            <a:lvl2pPr marL="712775" indent="0" algn="ctr" defTabSz="1425550" rtl="0" eaLnBrk="1" latinLnBrk="0" hangingPunct="1">
              <a:lnSpc>
                <a:spcPct val="90000"/>
              </a:lnSpc>
              <a:spcBef>
                <a:spcPts val="780"/>
              </a:spcBef>
              <a:buFont typeface="Arial" panose="020B0604020202020204" pitchFamily="34" charset="0"/>
              <a:buNone/>
              <a:defRPr sz="3118" b="1" i="0" kern="1200">
                <a:solidFill>
                  <a:schemeClr val="tx1"/>
                </a:solidFill>
                <a:latin typeface="Barlow SemiBold" pitchFamily="2" charset="77"/>
                <a:ea typeface="+mn-ea"/>
                <a:cs typeface="+mn-cs"/>
              </a:defRPr>
            </a:lvl2pPr>
            <a:lvl3pPr marL="1425550" indent="0" algn="ctr" defTabSz="1425550" rtl="0" eaLnBrk="1" latinLnBrk="0" hangingPunct="1">
              <a:lnSpc>
                <a:spcPct val="90000"/>
              </a:lnSpc>
              <a:spcBef>
                <a:spcPts val="780"/>
              </a:spcBef>
              <a:buFont typeface="Arial" panose="020B0604020202020204" pitchFamily="34" charset="0"/>
              <a:buNone/>
              <a:defRPr sz="2806" b="1" i="0" kern="1200">
                <a:solidFill>
                  <a:schemeClr val="tx1"/>
                </a:solidFill>
                <a:latin typeface="Barlow SemiBold" pitchFamily="2" charset="77"/>
                <a:ea typeface="+mn-ea"/>
                <a:cs typeface="+mn-cs"/>
              </a:defRPr>
            </a:lvl3pPr>
            <a:lvl4pPr marL="2138324"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4pPr>
            <a:lvl5pPr marL="2851099"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5pPr>
            <a:lvl6pPr marL="356387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6pPr>
            <a:lvl7pPr marL="4276649"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7pPr>
            <a:lvl8pPr marL="498942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8pPr>
            <a:lvl9pPr marL="5702198"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9pPr>
          </a:lstStyle>
          <a:p>
            <a:r>
              <a:rPr lang="en-GB" dirty="0" err="1"/>
              <a:t>vbg.net</a:t>
            </a:r>
            <a:endParaRPr lang="en-US" dirty="0"/>
          </a:p>
        </p:txBody>
      </p:sp>
    </p:spTree>
    <p:extLst>
      <p:ext uri="{BB962C8B-B14F-4D97-AF65-F5344CB8AC3E}">
        <p14:creationId xmlns:p14="http://schemas.microsoft.com/office/powerpoint/2010/main" val="1647990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zial Slid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1393825" y="1412956"/>
            <a:ext cx="16922749" cy="8556544"/>
          </a:xfrm>
          <a:prstGeom prst="roundRect">
            <a:avLst>
              <a:gd name="adj" fmla="val 449"/>
            </a:avLst>
          </a:prstGeom>
          <a:blipFill dpi="0" rotWithShape="1">
            <a:blip r:embed="rId2"/>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4"/>
            <a:ext cx="16924338" cy="8556543"/>
          </a:xfrm>
          <a:prstGeom prst="roundRect">
            <a:avLst>
              <a:gd name="adj" fmla="val 524"/>
            </a:avLst>
          </a:prstGeom>
          <a:gradFill>
            <a:gsLst>
              <a:gs pos="0">
                <a:srgbClr val="FFC309"/>
              </a:gs>
              <a:gs pos="100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Tree>
    <p:extLst>
      <p:ext uri="{BB962C8B-B14F-4D97-AF65-F5344CB8AC3E}">
        <p14:creationId xmlns:p14="http://schemas.microsoft.com/office/powerpoint/2010/main" val="2306390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826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rgbClr val="C05163"/>
              </a:gs>
              <a:gs pos="100000">
                <a:schemeClr val="accent6"/>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25000" sy="2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0" name="Text Placeholder 9">
            <a:extLst>
              <a:ext uri="{FF2B5EF4-FFF2-40B4-BE49-F238E27FC236}">
                <a16:creationId xmlns:a16="http://schemas.microsoft.com/office/drawing/2014/main" id="{E5A20969-2005-684A-B199-E94274027352}"/>
              </a:ext>
            </a:extLst>
          </p:cNvPr>
          <p:cNvSpPr>
            <a:spLocks noGrp="1"/>
          </p:cNvSpPr>
          <p:nvPr>
            <p:ph type="body" sz="quarter" idx="10" hasCustomPrompt="1"/>
          </p:nvPr>
        </p:nvSpPr>
        <p:spPr>
          <a:xfrm>
            <a:off x="1393825" y="2661121"/>
            <a:ext cx="16214725" cy="4650434"/>
          </a:xfrm>
        </p:spPr>
        <p:txBody>
          <a:bodyPr anchor="ctr">
            <a:noAutofit/>
          </a:bodyPr>
          <a:lstStyle>
            <a:lvl1pPr marL="0" indent="0" algn="ctr">
              <a:buNone/>
              <a:defRPr sz="15000">
                <a:solidFill>
                  <a:schemeClr val="bg1"/>
                </a:solidFill>
              </a:defRPr>
            </a:lvl1pPr>
          </a:lstStyle>
          <a:p>
            <a:pPr lvl="0"/>
            <a:r>
              <a:rPr lang="en-GB" dirty="0"/>
              <a:t>Teaser </a:t>
            </a:r>
            <a:r>
              <a:rPr lang="en-GB" dirty="0" err="1"/>
              <a:t>hinzufügen</a:t>
            </a:r>
            <a:endParaRPr lang="en-GB" dirty="0"/>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567323" y="8003911"/>
            <a:ext cx="12515850" cy="2105974"/>
          </a:xfrm>
        </p:spPr>
        <p:txBody>
          <a:bodyPr anchor="b">
            <a:normAutofit/>
          </a:bodyPr>
          <a:lstStyle>
            <a:lvl1pPr marL="0" indent="0" algn="l">
              <a:lnSpc>
                <a:spcPct val="100000"/>
              </a:lnSpc>
              <a:spcBef>
                <a:spcPts val="0"/>
              </a:spcBef>
              <a:buNone/>
              <a:defRPr sz="36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err="1"/>
              <a:t>Titel</a:t>
            </a:r>
            <a:r>
              <a:rPr lang="en-GB" dirty="0"/>
              <a:t> </a:t>
            </a:r>
            <a:r>
              <a:rPr lang="en-GB" dirty="0" err="1"/>
              <a:t>hinzufügen</a:t>
            </a:r>
            <a:br>
              <a:rPr lang="en-GB" dirty="0"/>
            </a:br>
            <a:r>
              <a:rPr lang="en-GB" dirty="0"/>
              <a:t>Datum und/</a:t>
            </a:r>
            <a:r>
              <a:rPr lang="en-GB" dirty="0" err="1"/>
              <a:t>oder</a:t>
            </a:r>
            <a:r>
              <a:rPr lang="en-GB" dirty="0"/>
              <a:t> Name </a:t>
            </a:r>
            <a:r>
              <a:rPr lang="en-GB" dirty="0" err="1"/>
              <a:t>hinzufügen</a:t>
            </a:r>
            <a:endParaRPr lang="en-US" dirty="0"/>
          </a:p>
        </p:txBody>
      </p:sp>
    </p:spTree>
    <p:extLst>
      <p:ext uri="{BB962C8B-B14F-4D97-AF65-F5344CB8AC3E}">
        <p14:creationId xmlns:p14="http://schemas.microsoft.com/office/powerpoint/2010/main" val="403742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Inhaltsslide 1-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120900"/>
            <a:ext cx="17626011" cy="7134225"/>
          </a:xfrm>
        </p:spPr>
        <p:txBody>
          <a:bodyPr anchor="ctr">
            <a:normAutofit/>
          </a:bodyPr>
          <a:lstStyle>
            <a:lvl1pPr marL="0" indent="0" algn="ctr">
              <a:buNone/>
              <a:defRPr sz="4800" b="1" i="0">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7" name="Date Placeholder 3">
            <a:extLst>
              <a:ext uri="{FF2B5EF4-FFF2-40B4-BE49-F238E27FC236}">
                <a16:creationId xmlns:a16="http://schemas.microsoft.com/office/drawing/2014/main" id="{09B770ED-8741-FC40-8E7A-372B78884C68}"/>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B7A48275-7FBD-6742-95A6-FF6ADFCA68A8}"/>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040E264D-FC38-5044-85E1-165515D62FA0}"/>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630245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altsslide 2-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9856791" y="2835275"/>
            <a:ext cx="8455022"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95327" y="2835275"/>
            <a:ext cx="8455023" cy="5711825"/>
          </a:xfrm>
          <a:noFill/>
        </p:spPr>
        <p:txBody>
          <a:bodyPr lIns="720000" tIns="720000" rIns="720000"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DB638BC3-0A5F-994D-BECA-2417F5B8E85E}"/>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9" name="Footer Placeholder 4">
            <a:extLst>
              <a:ext uri="{FF2B5EF4-FFF2-40B4-BE49-F238E27FC236}">
                <a16:creationId xmlns:a16="http://schemas.microsoft.com/office/drawing/2014/main" id="{580FB77C-30A7-8243-AAD3-7DA9D8848316}"/>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0" name="Slide Number Placeholder 5">
            <a:extLst>
              <a:ext uri="{FF2B5EF4-FFF2-40B4-BE49-F238E27FC236}">
                <a16:creationId xmlns:a16="http://schemas.microsoft.com/office/drawing/2014/main" id="{52F5050E-1402-C443-8FBD-9B8C5E392A2F}"/>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787597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altsslide 3-Spaltig">
    <p:spTree>
      <p:nvGrpSpPr>
        <p:cNvPr id="1" name=""/>
        <p:cNvGrpSpPr/>
        <p:nvPr/>
      </p:nvGrpSpPr>
      <p:grpSpPr>
        <a:xfrm>
          <a:off x="0" y="0"/>
          <a:ext cx="0" cy="0"/>
          <a:chOff x="0" y="0"/>
          <a:chExt cx="0" cy="0"/>
        </a:xfrm>
      </p:grpSpPr>
      <p:sp>
        <p:nvSpPr>
          <p:cNvPr id="2" name="Title 1"/>
          <p:cNvSpPr>
            <a:spLocks noGrp="1"/>
          </p:cNvSpPr>
          <p:nvPr>
            <p:ph type="ctrTitle"/>
          </p:nvPr>
        </p:nvSpPr>
        <p:spPr>
          <a:xfrm>
            <a:off x="2803524" y="695326"/>
            <a:ext cx="13398501" cy="711200"/>
          </a:xfrm>
        </p:spPr>
        <p:txBody>
          <a:bodyPr anchor="t">
            <a:normAutofit/>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690564" y="2832100"/>
            <a:ext cx="5291136" cy="5711825"/>
          </a:xfrm>
          <a:noFill/>
        </p:spPr>
        <p:txBody>
          <a:bodyPr anchor="t">
            <a:normAutofit/>
          </a:bodyPr>
          <a:lstStyle>
            <a:lvl1pPr marL="0" indent="0" algn="ctr">
              <a:buNone/>
              <a:defRPr sz="4800" b="1" i="0">
                <a:solidFill>
                  <a:schemeClr val="tx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dirty="0"/>
              <a:t>Click to edit Master subtitle style</a:t>
            </a:r>
            <a:endParaRPr lang="en-US" dirty="0"/>
          </a:p>
        </p:txBody>
      </p:sp>
      <p:sp>
        <p:nvSpPr>
          <p:cNvPr id="18" name="Text Placeholder 15">
            <a:extLst>
              <a:ext uri="{FF2B5EF4-FFF2-40B4-BE49-F238E27FC236}">
                <a16:creationId xmlns:a16="http://schemas.microsoft.com/office/drawing/2014/main" id="{5CA0B07F-16F1-8D4E-B8A2-062DF477B16E}"/>
              </a:ext>
            </a:extLst>
          </p:cNvPr>
          <p:cNvSpPr>
            <a:spLocks noGrp="1"/>
          </p:cNvSpPr>
          <p:nvPr>
            <p:ph type="body" sz="quarter" idx="13" hasCustomPrompt="1"/>
          </p:nvPr>
        </p:nvSpPr>
        <p:spPr>
          <a:xfrm>
            <a:off x="130206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19" name="Text Placeholder 15">
            <a:extLst>
              <a:ext uri="{FF2B5EF4-FFF2-40B4-BE49-F238E27FC236}">
                <a16:creationId xmlns:a16="http://schemas.microsoft.com/office/drawing/2014/main" id="{045C7F91-559D-784A-A654-A253ED23C303}"/>
              </a:ext>
            </a:extLst>
          </p:cNvPr>
          <p:cNvSpPr>
            <a:spLocks noGrp="1"/>
          </p:cNvSpPr>
          <p:nvPr>
            <p:ph type="body" sz="quarter" idx="14" hasCustomPrompt="1"/>
          </p:nvPr>
        </p:nvSpPr>
        <p:spPr>
          <a:xfrm>
            <a:off x="6848475" y="2828925"/>
            <a:ext cx="5291137" cy="5711825"/>
          </a:xfrm>
          <a:noFill/>
        </p:spPr>
        <p:txBody>
          <a:bodyPr anchor="t">
            <a:normAutofit/>
          </a:bodyPr>
          <a:lstStyle>
            <a:lvl1pPr marL="0" indent="0" algn="ctr">
              <a:buNone/>
              <a:defRPr lang="en-US" sz="4800" b="1" i="0" kern="1200" dirty="0">
                <a:solidFill>
                  <a:schemeClr val="tx1"/>
                </a:solidFill>
                <a:latin typeface="Barlow SemiBold" pitchFamily="2" charset="77"/>
                <a:ea typeface="+mn-ea"/>
                <a:cs typeface="+mn-cs"/>
              </a:defRPr>
            </a:lvl1pPr>
          </a:lstStyle>
          <a:p>
            <a:r>
              <a:rPr lang="en-GB" dirty="0"/>
              <a:t>Click to edit Master subtitle style</a:t>
            </a:r>
            <a:endParaRPr lang="en-US" dirty="0"/>
          </a:p>
        </p:txBody>
      </p:sp>
      <p:sp>
        <p:nvSpPr>
          <p:cNvPr id="9" name="Date Placeholder 3">
            <a:extLst>
              <a:ext uri="{FF2B5EF4-FFF2-40B4-BE49-F238E27FC236}">
                <a16:creationId xmlns:a16="http://schemas.microsoft.com/office/drawing/2014/main" id="{6B8D7D67-A24F-6445-8E6D-C0C3469F265D}"/>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10" name="Footer Placeholder 4">
            <a:extLst>
              <a:ext uri="{FF2B5EF4-FFF2-40B4-BE49-F238E27FC236}">
                <a16:creationId xmlns:a16="http://schemas.microsoft.com/office/drawing/2014/main" id="{5FDF6261-0552-1F49-B9E5-71B23B0537D2}"/>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11" name="Slide Number Placeholder 5">
            <a:extLst>
              <a:ext uri="{FF2B5EF4-FFF2-40B4-BE49-F238E27FC236}">
                <a16:creationId xmlns:a16="http://schemas.microsoft.com/office/drawing/2014/main" id="{5057686C-3116-9845-AD3C-2D001B84089D}"/>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2204662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piteltrenner (Eigenes Bi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
        <p:nvSpPr>
          <p:cNvPr id="3" name="Picture Placeholder 2">
            <a:extLst>
              <a:ext uri="{FF2B5EF4-FFF2-40B4-BE49-F238E27FC236}">
                <a16:creationId xmlns:a16="http://schemas.microsoft.com/office/drawing/2014/main" id="{78C879B6-80F7-8640-BBA1-B919AC5A6F8F}"/>
              </a:ext>
            </a:extLst>
          </p:cNvPr>
          <p:cNvSpPr>
            <a:spLocks noGrp="1"/>
          </p:cNvSpPr>
          <p:nvPr>
            <p:ph type="pic" sz="quarter" idx="10"/>
          </p:nvPr>
        </p:nvSpPr>
        <p:spPr>
          <a:xfrm>
            <a:off x="688975" y="695325"/>
            <a:ext cx="17627600" cy="9274175"/>
          </a:xfrm>
        </p:spPr>
        <p:txBody>
          <a:bodyPr/>
          <a:lstStyle/>
          <a:p>
            <a:endParaRPr lang="de-CH"/>
          </a:p>
        </p:txBody>
      </p:sp>
    </p:spTree>
    <p:extLst>
      <p:ext uri="{BB962C8B-B14F-4D97-AF65-F5344CB8AC3E}">
        <p14:creationId xmlns:p14="http://schemas.microsoft.com/office/powerpoint/2010/main" val="3280699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F9921A-7E57-2B4E-891E-4117C18D3066}"/>
              </a:ext>
            </a:extLst>
          </p:cNvPr>
          <p:cNvSpPr/>
          <p:nvPr userDrawn="1"/>
        </p:nvSpPr>
        <p:spPr>
          <a:xfrm>
            <a:off x="688975" y="695324"/>
            <a:ext cx="17627600" cy="9274175"/>
          </a:xfrm>
          <a:prstGeom prst="roundRect">
            <a:avLst>
              <a:gd name="adj" fmla="val 524"/>
            </a:avLst>
          </a:prstGeom>
          <a:gradFill>
            <a:gsLst>
              <a:gs pos="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Tree>
    <p:extLst>
      <p:ext uri="{BB962C8B-B14F-4D97-AF65-F5344CB8AC3E}">
        <p14:creationId xmlns:p14="http://schemas.microsoft.com/office/powerpoint/2010/main" val="1240222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F9921A-7E57-2B4E-891E-4117C18D3066}"/>
              </a:ext>
            </a:extLst>
          </p:cNvPr>
          <p:cNvSpPr/>
          <p:nvPr userDrawn="1"/>
        </p:nvSpPr>
        <p:spPr>
          <a:xfrm>
            <a:off x="688975" y="695324"/>
            <a:ext cx="17627600" cy="9274175"/>
          </a:xfrm>
          <a:prstGeom prst="roundRect">
            <a:avLst>
              <a:gd name="adj" fmla="val 524"/>
            </a:avLst>
          </a:prstGeom>
          <a:gradFill>
            <a:gsLst>
              <a:gs pos="0">
                <a:srgbClr val="C05163"/>
              </a:gs>
              <a:gs pos="100000">
                <a:schemeClr val="accent6"/>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2661121"/>
            <a:ext cx="16214725" cy="4650434"/>
          </a:xfrm>
        </p:spPr>
        <p:txBody>
          <a:bodyPr anchor="ctr">
            <a:noAutofit/>
          </a:bodyPr>
          <a:lstStyle>
            <a:lvl1pPr marL="0" indent="0" algn="ctr">
              <a:buNone/>
              <a:defRPr sz="12000">
                <a:solidFill>
                  <a:schemeClr val="bg1"/>
                </a:solidFill>
              </a:defRPr>
            </a:lvl1pPr>
          </a:lstStyle>
          <a:p>
            <a:pPr lvl="0"/>
            <a:r>
              <a:rPr lang="en-GB" dirty="0" err="1"/>
              <a:t>Kapitel</a:t>
            </a:r>
            <a:r>
              <a:rPr lang="en-GB" dirty="0"/>
              <a:t> </a:t>
            </a:r>
            <a:r>
              <a:rPr lang="en-GB" dirty="0" err="1"/>
              <a:t>Titel</a:t>
            </a:r>
            <a:endParaRPr lang="en-GB" dirty="0"/>
          </a:p>
        </p:txBody>
      </p:sp>
    </p:spTree>
    <p:extLst>
      <p:ext uri="{BB962C8B-B14F-4D97-AF65-F5344CB8AC3E}">
        <p14:creationId xmlns:p14="http://schemas.microsoft.com/office/powerpoint/2010/main" val="3804218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1406525"/>
            <a:ext cx="16214725" cy="7848599"/>
          </a:xfrm>
        </p:spPr>
        <p:txBody>
          <a:bodyPr anchor="ctr">
            <a:noAutofit/>
          </a:bodyPr>
          <a:lstStyle>
            <a:lvl1pPr marL="0" indent="0" algn="ctr">
              <a:buNone/>
              <a:defRPr sz="8000">
                <a:solidFill>
                  <a:schemeClr val="bg1"/>
                </a:solidFill>
              </a:defRPr>
            </a:lvl1pPr>
          </a:lstStyle>
          <a:p>
            <a:pPr lvl="0"/>
            <a:r>
              <a:rPr lang="de-CH" noProof="0" dirty="0"/>
              <a:t>Platz für ein prägnantes Zitat oder eine Aussage, die man besonders hervorheben möchte.</a:t>
            </a:r>
          </a:p>
        </p:txBody>
      </p:sp>
    </p:spTree>
    <p:extLst>
      <p:ext uri="{BB962C8B-B14F-4D97-AF65-F5344CB8AC3E}">
        <p14:creationId xmlns:p14="http://schemas.microsoft.com/office/powerpoint/2010/main" val="674677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belstell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 name="Text Placeholder 9">
            <a:extLst>
              <a:ext uri="{FF2B5EF4-FFF2-40B4-BE49-F238E27FC236}">
                <a16:creationId xmlns:a16="http://schemas.microsoft.com/office/drawing/2014/main" id="{3F26C3F8-399D-4A44-A04C-42DCEBA1D50D}"/>
              </a:ext>
            </a:extLst>
          </p:cNvPr>
          <p:cNvSpPr>
            <a:spLocks noGrp="1"/>
          </p:cNvSpPr>
          <p:nvPr>
            <p:ph type="body" sz="quarter" idx="11" hasCustomPrompt="1"/>
          </p:nvPr>
        </p:nvSpPr>
        <p:spPr>
          <a:xfrm>
            <a:off x="2116932" y="1406525"/>
            <a:ext cx="14773275" cy="7848599"/>
          </a:xfrm>
        </p:spPr>
        <p:txBody>
          <a:bodyPr anchor="ctr">
            <a:noAutofit/>
          </a:bodyPr>
          <a:lstStyle>
            <a:lvl1pPr marL="0" indent="0" algn="ctr">
              <a:buNone/>
              <a:defRPr sz="5000" b="0" i="0">
                <a:solidFill>
                  <a:schemeClr val="bg1"/>
                </a:solidFill>
                <a:latin typeface="Barlow" pitchFamily="2" charset="77"/>
                <a:ea typeface="Bressay" panose="02040503050505020203" pitchFamily="18" charset="77"/>
                <a:cs typeface="Bressay" panose="02040503050505020203" pitchFamily="18" charset="77"/>
              </a:defRPr>
            </a:lvl1pPr>
            <a:lvl3pPr marL="1425550" indent="0" algn="ctr">
              <a:buNone/>
              <a:defRPr b="0" i="0">
                <a:solidFill>
                  <a:schemeClr val="bg1"/>
                </a:solidFill>
                <a:latin typeface="Barlow" pitchFamily="2" charset="77"/>
              </a:defRPr>
            </a:lvl3pPr>
          </a:lstStyle>
          <a:p>
            <a:pPr lvl="0"/>
            <a:r>
              <a:rPr lang="de-CH" noProof="0" dirty="0"/>
              <a:t>Im Anfang war das Wort, und das Wort war bei Gott, und Gott war das Wort. Dasselbe war im Anfang bei Gott. Alle Dinge sind durch dasselbe gemacht, und ohne dasselbe ist nichts gemacht, was gemacht ist. In ihm war das Leben, und das Leben war das Licht der Menschen. Bei einer Bibelstelle die mehr als sieben Zeilen hat, </a:t>
            </a:r>
          </a:p>
          <a:p>
            <a:pPr lvl="0"/>
            <a:endParaRPr lang="de-CH" noProof="0" dirty="0"/>
          </a:p>
          <a:p>
            <a:pPr lvl="2"/>
            <a:r>
              <a:rPr lang="de-CH" noProof="0" dirty="0"/>
              <a:t>Johannes 1,1-4 | Die Bibel</a:t>
            </a:r>
          </a:p>
        </p:txBody>
      </p:sp>
    </p:spTree>
    <p:extLst>
      <p:ext uri="{BB962C8B-B14F-4D97-AF65-F5344CB8AC3E}">
        <p14:creationId xmlns:p14="http://schemas.microsoft.com/office/powerpoint/2010/main" val="716049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rgbClr val="C05163"/>
              </a:gs>
              <a:gs pos="100000">
                <a:schemeClr val="accent6"/>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1227723" y="1223397"/>
            <a:ext cx="12515850" cy="5152003"/>
          </a:xfrm>
        </p:spPr>
        <p:txBody>
          <a:bodyPr anchor="t">
            <a:normAutofit/>
          </a:bodyPr>
          <a:lstStyle>
            <a:lvl1pPr marL="0" indent="0" algn="l">
              <a:lnSpc>
                <a:spcPct val="100000"/>
              </a:lnSpc>
              <a:spcBef>
                <a:spcPts val="0"/>
              </a:spcBef>
              <a:buNone/>
              <a:defRPr sz="3600" b="1" i="0">
                <a:solidFill>
                  <a:schemeClr val="bg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de-CH" noProof="0" dirty="0"/>
              <a:t>Kontaktinfos</a:t>
            </a:r>
            <a:br>
              <a:rPr lang="de-CH" noProof="0" dirty="0"/>
            </a:br>
            <a:r>
              <a:rPr lang="de-CH" noProof="0" dirty="0"/>
              <a:t>Abschliessende Infos</a:t>
            </a:r>
          </a:p>
        </p:txBody>
      </p:sp>
      <p:sp>
        <p:nvSpPr>
          <p:cNvPr id="9" name="Subtitle 2">
            <a:extLst>
              <a:ext uri="{FF2B5EF4-FFF2-40B4-BE49-F238E27FC236}">
                <a16:creationId xmlns:a16="http://schemas.microsoft.com/office/drawing/2014/main" id="{436D06F9-BFB9-4645-BA83-A690D412B167}"/>
              </a:ext>
            </a:extLst>
          </p:cNvPr>
          <p:cNvSpPr txBox="1">
            <a:spLocks/>
          </p:cNvSpPr>
          <p:nvPr userDrawn="1"/>
        </p:nvSpPr>
        <p:spPr>
          <a:xfrm>
            <a:off x="567323" y="8003911"/>
            <a:ext cx="12515850" cy="2105974"/>
          </a:xfrm>
          <a:prstGeom prst="rect">
            <a:avLst/>
          </a:prstGeom>
        </p:spPr>
        <p:txBody>
          <a:bodyPr vert="horz" lIns="91440" tIns="45720" rIns="91440" bIns="45720" rtlCol="0" anchor="b">
            <a:normAutofit/>
          </a:bodyPr>
          <a:lstStyle>
            <a:lvl1pPr marL="0" indent="0" algn="l" defTabSz="1425550" rtl="0" eaLnBrk="1" latinLnBrk="0" hangingPunct="1">
              <a:lnSpc>
                <a:spcPct val="100000"/>
              </a:lnSpc>
              <a:spcBef>
                <a:spcPts val="0"/>
              </a:spcBef>
              <a:buFont typeface="Arial" panose="020B0604020202020204" pitchFamily="34" charset="0"/>
              <a:buNone/>
              <a:defRPr sz="3600" b="1" i="0" kern="1200">
                <a:solidFill>
                  <a:schemeClr val="tx1"/>
                </a:solidFill>
                <a:latin typeface="Barlow SemiBold" pitchFamily="2" charset="77"/>
                <a:ea typeface="+mn-ea"/>
                <a:cs typeface="+mn-cs"/>
              </a:defRPr>
            </a:lvl1pPr>
            <a:lvl2pPr marL="712775" indent="0" algn="ctr" defTabSz="1425550" rtl="0" eaLnBrk="1" latinLnBrk="0" hangingPunct="1">
              <a:lnSpc>
                <a:spcPct val="90000"/>
              </a:lnSpc>
              <a:spcBef>
                <a:spcPts val="780"/>
              </a:spcBef>
              <a:buFont typeface="Arial" panose="020B0604020202020204" pitchFamily="34" charset="0"/>
              <a:buNone/>
              <a:defRPr sz="3118" b="1" i="0" kern="1200">
                <a:solidFill>
                  <a:schemeClr val="tx1"/>
                </a:solidFill>
                <a:latin typeface="Barlow SemiBold" pitchFamily="2" charset="77"/>
                <a:ea typeface="+mn-ea"/>
                <a:cs typeface="+mn-cs"/>
              </a:defRPr>
            </a:lvl2pPr>
            <a:lvl3pPr marL="1425550" indent="0" algn="ctr" defTabSz="1425550" rtl="0" eaLnBrk="1" latinLnBrk="0" hangingPunct="1">
              <a:lnSpc>
                <a:spcPct val="90000"/>
              </a:lnSpc>
              <a:spcBef>
                <a:spcPts val="780"/>
              </a:spcBef>
              <a:buFont typeface="Arial" panose="020B0604020202020204" pitchFamily="34" charset="0"/>
              <a:buNone/>
              <a:defRPr sz="2806" b="1" i="0" kern="1200">
                <a:solidFill>
                  <a:schemeClr val="tx1"/>
                </a:solidFill>
                <a:latin typeface="Barlow SemiBold" pitchFamily="2" charset="77"/>
                <a:ea typeface="+mn-ea"/>
                <a:cs typeface="+mn-cs"/>
              </a:defRPr>
            </a:lvl3pPr>
            <a:lvl4pPr marL="2138324"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4pPr>
            <a:lvl5pPr marL="2851099"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5pPr>
            <a:lvl6pPr marL="356387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6pPr>
            <a:lvl7pPr marL="4276649"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7pPr>
            <a:lvl8pPr marL="498942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8pPr>
            <a:lvl9pPr marL="5702198"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9pPr>
          </a:lstStyle>
          <a:p>
            <a:r>
              <a:rPr lang="en-GB" dirty="0" err="1"/>
              <a:t>vbg.net</a:t>
            </a:r>
            <a:endParaRPr lang="en-US" dirty="0"/>
          </a:p>
        </p:txBody>
      </p:sp>
    </p:spTree>
    <p:extLst>
      <p:ext uri="{BB962C8B-B14F-4D97-AF65-F5344CB8AC3E}">
        <p14:creationId xmlns:p14="http://schemas.microsoft.com/office/powerpoint/2010/main" val="3298929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zial Slid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1393826" y="1412956"/>
            <a:ext cx="16910412" cy="8556544"/>
          </a:xfrm>
          <a:prstGeom prst="roundRect">
            <a:avLst>
              <a:gd name="adj" fmla="val 449"/>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4"/>
            <a:ext cx="16924338" cy="8556543"/>
          </a:xfrm>
          <a:prstGeom prst="roundRect">
            <a:avLst>
              <a:gd name="adj" fmla="val 524"/>
            </a:avLst>
          </a:prstGeom>
          <a:gradFill>
            <a:gsLst>
              <a:gs pos="0">
                <a:srgbClr val="C05163"/>
              </a:gs>
              <a:gs pos="100000">
                <a:schemeClr val="accent6"/>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969358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71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 Placeholder 9">
            <a:extLst>
              <a:ext uri="{FF2B5EF4-FFF2-40B4-BE49-F238E27FC236}">
                <a16:creationId xmlns:a16="http://schemas.microsoft.com/office/drawing/2014/main" id="{FB4F95C3-5C04-D94A-8FD2-16CC956CDC3C}"/>
              </a:ext>
            </a:extLst>
          </p:cNvPr>
          <p:cNvSpPr>
            <a:spLocks noGrp="1"/>
          </p:cNvSpPr>
          <p:nvPr>
            <p:ph type="body" sz="quarter" idx="11" hasCustomPrompt="1"/>
          </p:nvPr>
        </p:nvSpPr>
        <p:spPr>
          <a:xfrm>
            <a:off x="1393825" y="1406525"/>
            <a:ext cx="16214725" cy="7848599"/>
          </a:xfrm>
        </p:spPr>
        <p:txBody>
          <a:bodyPr anchor="ctr">
            <a:noAutofit/>
          </a:bodyPr>
          <a:lstStyle>
            <a:lvl1pPr marL="0" indent="0" algn="ctr">
              <a:buNone/>
              <a:defRPr sz="8000">
                <a:solidFill>
                  <a:schemeClr val="bg1"/>
                </a:solidFill>
              </a:defRPr>
            </a:lvl1pPr>
          </a:lstStyle>
          <a:p>
            <a:pPr lvl="0"/>
            <a:r>
              <a:rPr lang="de-CH" noProof="0" dirty="0"/>
              <a:t>Platz für ein prägnantes Zitat oder eine Aussage, die man besonders hervorheben möchte.</a:t>
            </a:r>
          </a:p>
        </p:txBody>
      </p:sp>
    </p:spTree>
    <p:extLst>
      <p:ext uri="{BB962C8B-B14F-4D97-AF65-F5344CB8AC3E}">
        <p14:creationId xmlns:p14="http://schemas.microsoft.com/office/powerpoint/2010/main" val="168986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belstell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B51C6B8-B53F-214D-B589-78C362A8F948}"/>
              </a:ext>
            </a:extLst>
          </p:cNvPr>
          <p:cNvSpPr/>
          <p:nvPr userDrawn="1"/>
        </p:nvSpPr>
        <p:spPr>
          <a:xfrm>
            <a:off x="688975" y="701756"/>
            <a:ext cx="17627600" cy="9267744"/>
          </a:xfrm>
          <a:prstGeom prst="roundRect">
            <a:avLst>
              <a:gd name="adj" fmla="val 449"/>
            </a:avLst>
          </a:prstGeom>
          <a:blipFill dpi="0" rotWithShape="1">
            <a:blip r:embed="rId2"/>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 name="Text Placeholder 9">
            <a:extLst>
              <a:ext uri="{FF2B5EF4-FFF2-40B4-BE49-F238E27FC236}">
                <a16:creationId xmlns:a16="http://schemas.microsoft.com/office/drawing/2014/main" id="{6181166C-AA1D-6642-ACF9-C270E6951657}"/>
              </a:ext>
            </a:extLst>
          </p:cNvPr>
          <p:cNvSpPr>
            <a:spLocks noGrp="1"/>
          </p:cNvSpPr>
          <p:nvPr>
            <p:ph type="body" sz="quarter" idx="11" hasCustomPrompt="1"/>
          </p:nvPr>
        </p:nvSpPr>
        <p:spPr>
          <a:xfrm>
            <a:off x="2116932" y="1406525"/>
            <a:ext cx="14773275" cy="7848599"/>
          </a:xfrm>
        </p:spPr>
        <p:txBody>
          <a:bodyPr anchor="ctr">
            <a:noAutofit/>
          </a:bodyPr>
          <a:lstStyle>
            <a:lvl1pPr marL="0" indent="0" algn="ctr">
              <a:buNone/>
              <a:defRPr sz="5000" b="0" i="0">
                <a:solidFill>
                  <a:schemeClr val="bg1"/>
                </a:solidFill>
                <a:latin typeface="Barlow" pitchFamily="2" charset="77"/>
                <a:ea typeface="Bressay" panose="02040503050505020203" pitchFamily="18" charset="77"/>
                <a:cs typeface="Bressay" panose="02040503050505020203" pitchFamily="18" charset="77"/>
              </a:defRPr>
            </a:lvl1pPr>
            <a:lvl3pPr marL="1425550" indent="0" algn="ctr">
              <a:buNone/>
              <a:defRPr b="0" i="0">
                <a:solidFill>
                  <a:schemeClr val="bg1"/>
                </a:solidFill>
                <a:latin typeface="Barlow" pitchFamily="2" charset="77"/>
              </a:defRPr>
            </a:lvl3pPr>
          </a:lstStyle>
          <a:p>
            <a:pPr lvl="0"/>
            <a:r>
              <a:rPr lang="de-CH" noProof="0" dirty="0"/>
              <a:t>Im Anfang war das Wort, und das Wort war bei Gott, und Gott war das Wort. Dasselbe war im Anfang bei Gott. Alle Dinge sind durch dasselbe gemacht, und ohne dasselbe ist nichts gemacht, was gemacht ist. In ihm war das Leben, und das Leben war das Licht der Menschen. Bei einer Bibelstelle die mehr als sieben Zeilen hat, </a:t>
            </a:r>
          </a:p>
          <a:p>
            <a:pPr lvl="0"/>
            <a:endParaRPr lang="de-CH" noProof="0" dirty="0"/>
          </a:p>
          <a:p>
            <a:pPr lvl="2"/>
            <a:r>
              <a:rPr lang="de-CH" noProof="0" dirty="0"/>
              <a:t>Johannes 1,1-4 | Die Bibel</a:t>
            </a:r>
          </a:p>
        </p:txBody>
      </p:sp>
    </p:spTree>
    <p:extLst>
      <p:ext uri="{BB962C8B-B14F-4D97-AF65-F5344CB8AC3E}">
        <p14:creationId xmlns:p14="http://schemas.microsoft.com/office/powerpoint/2010/main" val="1542967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1A0D948-EDE6-D040-BA78-72705D89D598}"/>
              </a:ext>
            </a:extLst>
          </p:cNvPr>
          <p:cNvSpPr/>
          <p:nvPr userDrawn="1"/>
        </p:nvSpPr>
        <p:spPr>
          <a:xfrm>
            <a:off x="2089512" y="1412956"/>
            <a:ext cx="16214725" cy="7127794"/>
          </a:xfrm>
          <a:prstGeom prst="roundRect">
            <a:avLst>
              <a:gd name="adj" fmla="val 449"/>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ounded Rectangle 6">
            <a:extLst>
              <a:ext uri="{FF2B5EF4-FFF2-40B4-BE49-F238E27FC236}">
                <a16:creationId xmlns:a16="http://schemas.microsoft.com/office/drawing/2014/main" id="{486FFD95-372B-5B41-A270-AF5B8E1575D5}"/>
              </a:ext>
            </a:extLst>
          </p:cNvPr>
          <p:cNvSpPr/>
          <p:nvPr userDrawn="1"/>
        </p:nvSpPr>
        <p:spPr>
          <a:xfrm>
            <a:off x="688974" y="695325"/>
            <a:ext cx="14808201" cy="6419850"/>
          </a:xfrm>
          <a:prstGeom prst="roundRect">
            <a:avLst>
              <a:gd name="adj" fmla="val 524"/>
            </a:avLst>
          </a:prstGeom>
          <a:gradFill>
            <a:gsLst>
              <a:gs pos="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phic 3">
            <a:extLst>
              <a:ext uri="{FF2B5EF4-FFF2-40B4-BE49-F238E27FC236}">
                <a16:creationId xmlns:a16="http://schemas.microsoft.com/office/drawing/2014/main" id="{CCB20BDF-2F80-1946-A4D5-6FC2800FE7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87772" y="8880570"/>
            <a:ext cx="2015405" cy="1597113"/>
          </a:xfrm>
          <a:prstGeom prst="rect">
            <a:avLst/>
          </a:prstGeom>
        </p:spPr>
      </p:pic>
      <p:sp>
        <p:nvSpPr>
          <p:cNvPr id="5" name="TextBox 4">
            <a:extLst>
              <a:ext uri="{FF2B5EF4-FFF2-40B4-BE49-F238E27FC236}">
                <a16:creationId xmlns:a16="http://schemas.microsoft.com/office/drawing/2014/main" id="{A6C69C59-AC91-8740-AC4F-F2765ABCA245}"/>
              </a:ext>
            </a:extLst>
          </p:cNvPr>
          <p:cNvSpPr txBox="1"/>
          <p:nvPr userDrawn="1"/>
        </p:nvSpPr>
        <p:spPr>
          <a:xfrm>
            <a:off x="567323" y="8933509"/>
            <a:ext cx="11988799" cy="1185718"/>
          </a:xfrm>
          <a:prstGeom prst="rect">
            <a:avLst/>
          </a:prstGeom>
          <a:noFill/>
        </p:spPr>
        <p:txBody>
          <a:bodyPr wrap="square" rtlCol="0" anchor="b">
            <a:noAutofit/>
          </a:bodyPr>
          <a:lstStyle/>
          <a:p>
            <a:endParaRPr lang="de-CH" sz="3600" b="1" i="0" dirty="0">
              <a:latin typeface="Barlow SemiBold" pitchFamily="2" charset="77"/>
            </a:endParaRPr>
          </a:p>
        </p:txBody>
      </p:sp>
      <p:sp>
        <p:nvSpPr>
          <p:cNvPr id="16" name="Subtitle 2">
            <a:extLst>
              <a:ext uri="{FF2B5EF4-FFF2-40B4-BE49-F238E27FC236}">
                <a16:creationId xmlns:a16="http://schemas.microsoft.com/office/drawing/2014/main" id="{040F3DA0-FD3F-1442-AC5A-7ABD990C3004}"/>
              </a:ext>
            </a:extLst>
          </p:cNvPr>
          <p:cNvSpPr>
            <a:spLocks noGrp="1"/>
          </p:cNvSpPr>
          <p:nvPr>
            <p:ph type="subTitle" idx="1" hasCustomPrompt="1"/>
          </p:nvPr>
        </p:nvSpPr>
        <p:spPr>
          <a:xfrm>
            <a:off x="1227723" y="1223397"/>
            <a:ext cx="12515850" cy="5152003"/>
          </a:xfrm>
        </p:spPr>
        <p:txBody>
          <a:bodyPr anchor="t">
            <a:normAutofit/>
          </a:bodyPr>
          <a:lstStyle>
            <a:lvl1pPr marL="0" indent="0" algn="l">
              <a:lnSpc>
                <a:spcPct val="100000"/>
              </a:lnSpc>
              <a:spcBef>
                <a:spcPts val="0"/>
              </a:spcBef>
              <a:buNone/>
              <a:defRPr sz="3600" b="1" i="0">
                <a:solidFill>
                  <a:schemeClr val="bg1"/>
                </a:solidFill>
                <a:latin typeface="Barlow SemiBold" pitchFamily="2" charset="77"/>
              </a:defRPr>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de-CH" noProof="0" dirty="0"/>
              <a:t>Kontaktinfos</a:t>
            </a:r>
            <a:br>
              <a:rPr lang="de-CH" noProof="0" dirty="0"/>
            </a:br>
            <a:r>
              <a:rPr lang="de-CH" noProof="0" dirty="0"/>
              <a:t>Abschliessende Infos</a:t>
            </a:r>
          </a:p>
        </p:txBody>
      </p:sp>
      <p:sp>
        <p:nvSpPr>
          <p:cNvPr id="9" name="Subtitle 2">
            <a:extLst>
              <a:ext uri="{FF2B5EF4-FFF2-40B4-BE49-F238E27FC236}">
                <a16:creationId xmlns:a16="http://schemas.microsoft.com/office/drawing/2014/main" id="{CC3C6563-ECFE-A249-A876-54527B66F4FE}"/>
              </a:ext>
            </a:extLst>
          </p:cNvPr>
          <p:cNvSpPr txBox="1">
            <a:spLocks/>
          </p:cNvSpPr>
          <p:nvPr userDrawn="1"/>
        </p:nvSpPr>
        <p:spPr>
          <a:xfrm>
            <a:off x="567323" y="8003911"/>
            <a:ext cx="12515850" cy="2105974"/>
          </a:xfrm>
          <a:prstGeom prst="rect">
            <a:avLst/>
          </a:prstGeom>
        </p:spPr>
        <p:txBody>
          <a:bodyPr vert="horz" lIns="91440" tIns="45720" rIns="91440" bIns="45720" rtlCol="0" anchor="b">
            <a:normAutofit/>
          </a:bodyPr>
          <a:lstStyle>
            <a:lvl1pPr marL="0" indent="0" algn="l" defTabSz="1425550" rtl="0" eaLnBrk="1" latinLnBrk="0" hangingPunct="1">
              <a:lnSpc>
                <a:spcPct val="100000"/>
              </a:lnSpc>
              <a:spcBef>
                <a:spcPts val="0"/>
              </a:spcBef>
              <a:buFont typeface="Arial" panose="020B0604020202020204" pitchFamily="34" charset="0"/>
              <a:buNone/>
              <a:defRPr sz="3600" b="1" i="0" kern="1200">
                <a:solidFill>
                  <a:schemeClr val="tx1"/>
                </a:solidFill>
                <a:latin typeface="Barlow SemiBold" pitchFamily="2" charset="77"/>
                <a:ea typeface="+mn-ea"/>
                <a:cs typeface="+mn-cs"/>
              </a:defRPr>
            </a:lvl1pPr>
            <a:lvl2pPr marL="712775" indent="0" algn="ctr" defTabSz="1425550" rtl="0" eaLnBrk="1" latinLnBrk="0" hangingPunct="1">
              <a:lnSpc>
                <a:spcPct val="90000"/>
              </a:lnSpc>
              <a:spcBef>
                <a:spcPts val="780"/>
              </a:spcBef>
              <a:buFont typeface="Arial" panose="020B0604020202020204" pitchFamily="34" charset="0"/>
              <a:buNone/>
              <a:defRPr sz="3118" b="1" i="0" kern="1200">
                <a:solidFill>
                  <a:schemeClr val="tx1"/>
                </a:solidFill>
                <a:latin typeface="Barlow SemiBold" pitchFamily="2" charset="77"/>
                <a:ea typeface="+mn-ea"/>
                <a:cs typeface="+mn-cs"/>
              </a:defRPr>
            </a:lvl2pPr>
            <a:lvl3pPr marL="1425550" indent="0" algn="ctr" defTabSz="1425550" rtl="0" eaLnBrk="1" latinLnBrk="0" hangingPunct="1">
              <a:lnSpc>
                <a:spcPct val="90000"/>
              </a:lnSpc>
              <a:spcBef>
                <a:spcPts val="780"/>
              </a:spcBef>
              <a:buFont typeface="Arial" panose="020B0604020202020204" pitchFamily="34" charset="0"/>
              <a:buNone/>
              <a:defRPr sz="2806" b="1" i="0" kern="1200">
                <a:solidFill>
                  <a:schemeClr val="tx1"/>
                </a:solidFill>
                <a:latin typeface="Barlow SemiBold" pitchFamily="2" charset="77"/>
                <a:ea typeface="+mn-ea"/>
                <a:cs typeface="+mn-cs"/>
              </a:defRPr>
            </a:lvl3pPr>
            <a:lvl4pPr marL="2138324"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4pPr>
            <a:lvl5pPr marL="2851099" indent="0" algn="ctr" defTabSz="1425550" rtl="0" eaLnBrk="1" latinLnBrk="0" hangingPunct="1">
              <a:lnSpc>
                <a:spcPct val="90000"/>
              </a:lnSpc>
              <a:spcBef>
                <a:spcPts val="780"/>
              </a:spcBef>
              <a:buFont typeface="Arial" panose="020B0604020202020204" pitchFamily="34" charset="0"/>
              <a:buNone/>
              <a:defRPr sz="2494" b="1" i="0" kern="1200">
                <a:solidFill>
                  <a:schemeClr val="tx1"/>
                </a:solidFill>
                <a:latin typeface="Barlow SemiBold" pitchFamily="2" charset="77"/>
                <a:ea typeface="+mn-ea"/>
                <a:cs typeface="+mn-cs"/>
              </a:defRPr>
            </a:lvl5pPr>
            <a:lvl6pPr marL="356387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6pPr>
            <a:lvl7pPr marL="4276649"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7pPr>
            <a:lvl8pPr marL="4989424"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8pPr>
            <a:lvl9pPr marL="5702198" indent="0" algn="ctr" defTabSz="1425550" rtl="0" eaLnBrk="1" latinLnBrk="0" hangingPunct="1">
              <a:lnSpc>
                <a:spcPct val="90000"/>
              </a:lnSpc>
              <a:spcBef>
                <a:spcPts val="780"/>
              </a:spcBef>
              <a:buFont typeface="Arial" panose="020B0604020202020204" pitchFamily="34" charset="0"/>
              <a:buNone/>
              <a:defRPr sz="2494" kern="1200">
                <a:solidFill>
                  <a:schemeClr val="tx1"/>
                </a:solidFill>
                <a:latin typeface="+mn-lt"/>
                <a:ea typeface="+mn-ea"/>
                <a:cs typeface="+mn-cs"/>
              </a:defRPr>
            </a:lvl9pPr>
          </a:lstStyle>
          <a:p>
            <a:r>
              <a:rPr lang="en-GB" dirty="0" err="1"/>
              <a:t>vbg.net</a:t>
            </a:r>
            <a:endParaRPr lang="en-US" dirty="0"/>
          </a:p>
        </p:txBody>
      </p:sp>
    </p:spTree>
    <p:extLst>
      <p:ext uri="{BB962C8B-B14F-4D97-AF65-F5344CB8AC3E}">
        <p14:creationId xmlns:p14="http://schemas.microsoft.com/office/powerpoint/2010/main" val="340318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9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3825" y="695325"/>
            <a:ext cx="1692275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393825" y="2835276"/>
            <a:ext cx="16922750" cy="64198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EE6326F2-C478-A24D-A230-9D9EF43960CC}"/>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8E904A09-B41C-4F4D-B723-147DDFEA889B}"/>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DC02B3AD-6786-E140-9CD2-BA36DF7D82D3}"/>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331744315"/>
      </p:ext>
    </p:extLst>
  </p:cSld>
  <p:clrMap bg1="lt1" tx1="dk1" bg2="lt2" tx2="dk2" accent1="accent1" accent2="accent2" accent3="accent3" accent4="accent4" accent5="accent5" accent6="accent6" hlink="hlink" folHlink="folHlink"/>
  <p:sldLayoutIdLst>
    <p:sldLayoutId id="2147483754" r:id="rId1"/>
    <p:sldLayoutId id="2147483761" r:id="rId2"/>
    <p:sldLayoutId id="2147483755" r:id="rId3"/>
    <p:sldLayoutId id="2147483756" r:id="rId4"/>
    <p:sldLayoutId id="2147483757" r:id="rId5"/>
    <p:sldLayoutId id="2147483758" r:id="rId6"/>
    <p:sldLayoutId id="2147483759" r:id="rId7"/>
    <p:sldLayoutId id="2147483760" r:id="rId8"/>
    <p:sldLayoutId id="2147483766" r:id="rId9"/>
    <p:sldLayoutId id="2147483767" r:id="rId10"/>
  </p:sldLayoutIdLst>
  <p:hf hdr="0"/>
  <p:txStyles>
    <p:titleStyle>
      <a:lvl1pPr algn="l" defTabSz="1425550" rtl="0" eaLnBrk="1" latinLnBrk="0" hangingPunct="1">
        <a:lnSpc>
          <a:spcPct val="90000"/>
        </a:lnSpc>
        <a:spcBef>
          <a:spcPct val="0"/>
        </a:spcBef>
        <a:buNone/>
        <a:defRPr sz="6860" b="1" i="0" kern="1200">
          <a:solidFill>
            <a:schemeClr val="tx1"/>
          </a:solidFill>
          <a:latin typeface="Barlow ExtraBold" pitchFamily="2" charset="77"/>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b="1" i="0" kern="1200">
          <a:solidFill>
            <a:schemeClr val="tx1"/>
          </a:solidFill>
          <a:latin typeface="Barlow ExtraBold" pitchFamily="2" charset="77"/>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b="1" i="0" kern="1200">
          <a:solidFill>
            <a:schemeClr val="tx1"/>
          </a:solidFill>
          <a:latin typeface="Barlow SemiBold" pitchFamily="2" charset="77"/>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b="1" i="0" kern="1200">
          <a:solidFill>
            <a:schemeClr val="tx1"/>
          </a:solidFill>
          <a:latin typeface="Barlow SemiBold" pitchFamily="2" charset="77"/>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8">
          <p15:clr>
            <a:srgbClr val="F26B43"/>
          </p15:clr>
        </p15:guide>
        <p15:guide id="2" pos="434">
          <p15:clr>
            <a:srgbClr val="F26B43"/>
          </p15:clr>
        </p15:guide>
        <p15:guide id="3" pos="878">
          <p15:clr>
            <a:srgbClr val="F26B43"/>
          </p15:clr>
        </p15:guide>
        <p15:guide id="4" pos="1322">
          <p15:clr>
            <a:srgbClr val="F26B43"/>
          </p15:clr>
        </p15:guide>
        <p15:guide id="5" pos="1766">
          <p15:clr>
            <a:srgbClr val="F26B43"/>
          </p15:clr>
        </p15:guide>
        <p15:guide id="6" pos="2210">
          <p15:clr>
            <a:srgbClr val="F26B43"/>
          </p15:clr>
        </p15:guide>
        <p15:guide id="7" pos="2656">
          <p15:clr>
            <a:srgbClr val="F26B43"/>
          </p15:clr>
        </p15:guide>
        <p15:guide id="8" pos="3100">
          <p15:clr>
            <a:srgbClr val="F26B43"/>
          </p15:clr>
        </p15:guide>
        <p15:guide id="9" pos="3542">
          <p15:clr>
            <a:srgbClr val="F26B43"/>
          </p15:clr>
        </p15:guide>
        <p15:guide id="10" pos="3986">
          <p15:clr>
            <a:srgbClr val="F26B43"/>
          </p15:clr>
        </p15:guide>
        <p15:guide id="11" pos="4430">
          <p15:clr>
            <a:srgbClr val="F26B43"/>
          </p15:clr>
        </p15:guide>
        <p15:guide id="12" pos="4876">
          <p15:clr>
            <a:srgbClr val="F26B43"/>
          </p15:clr>
        </p15:guide>
        <p15:guide id="13" pos="5320">
          <p15:clr>
            <a:srgbClr val="F26B43"/>
          </p15:clr>
        </p15:guide>
        <p15:guide id="14" pos="5764">
          <p15:clr>
            <a:srgbClr val="F26B43"/>
          </p15:clr>
        </p15:guide>
        <p15:guide id="15" pos="5988">
          <p15:clr>
            <a:srgbClr val="F26B43"/>
          </p15:clr>
        </p15:guide>
        <p15:guide id="16" pos="6208">
          <p15:clr>
            <a:srgbClr val="F26B43"/>
          </p15:clr>
        </p15:guide>
        <p15:guide id="17" pos="6652">
          <p15:clr>
            <a:srgbClr val="F26B43"/>
          </p15:clr>
        </p15:guide>
        <p15:guide id="18" pos="7094">
          <p15:clr>
            <a:srgbClr val="F26B43"/>
          </p15:clr>
        </p15:guide>
        <p15:guide id="19" pos="7540">
          <p15:clr>
            <a:srgbClr val="F26B43"/>
          </p15:clr>
        </p15:guide>
        <p15:guide id="20" pos="7986">
          <p15:clr>
            <a:srgbClr val="F26B43"/>
          </p15:clr>
        </p15:guide>
        <p15:guide id="21" pos="8428">
          <p15:clr>
            <a:srgbClr val="F26B43"/>
          </p15:clr>
        </p15:guide>
        <p15:guide id="22" pos="8872">
          <p15:clr>
            <a:srgbClr val="F26B43"/>
          </p15:clr>
        </p15:guide>
        <p15:guide id="23" pos="9316">
          <p15:clr>
            <a:srgbClr val="F26B43"/>
          </p15:clr>
        </p15:guide>
        <p15:guide id="24" pos="9762">
          <p15:clr>
            <a:srgbClr val="F26B43"/>
          </p15:clr>
        </p15:guide>
        <p15:guide id="25" pos="10206">
          <p15:clr>
            <a:srgbClr val="F26B43"/>
          </p15:clr>
        </p15:guide>
        <p15:guide id="26" pos="10648">
          <p15:clr>
            <a:srgbClr val="F26B43"/>
          </p15:clr>
        </p15:guide>
        <p15:guide id="27" pos="11094">
          <p15:clr>
            <a:srgbClr val="F26B43"/>
          </p15:clr>
        </p15:guide>
        <p15:guide id="28" pos="11538">
          <p15:clr>
            <a:srgbClr val="F26B43"/>
          </p15:clr>
        </p15:guide>
        <p15:guide id="29" orient="horz" pos="886">
          <p15:clr>
            <a:srgbClr val="F26B43"/>
          </p15:clr>
        </p15:guide>
        <p15:guide id="30" orient="horz" pos="1336">
          <p15:clr>
            <a:srgbClr val="F26B43"/>
          </p15:clr>
        </p15:guide>
        <p15:guide id="31" orient="horz" pos="1786">
          <p15:clr>
            <a:srgbClr val="F26B43"/>
          </p15:clr>
        </p15:guide>
        <p15:guide id="32" orient="horz" pos="2234">
          <p15:clr>
            <a:srgbClr val="F26B43"/>
          </p15:clr>
        </p15:guide>
        <p15:guide id="33" orient="horz" pos="2684">
          <p15:clr>
            <a:srgbClr val="F26B43"/>
          </p15:clr>
        </p15:guide>
        <p15:guide id="34" orient="horz" pos="3134">
          <p15:clr>
            <a:srgbClr val="F26B43"/>
          </p15:clr>
        </p15:guide>
        <p15:guide id="35" orient="horz" pos="3360">
          <p15:clr>
            <a:srgbClr val="F26B43"/>
          </p15:clr>
        </p15:guide>
        <p15:guide id="36" orient="horz" pos="3584">
          <p15:clr>
            <a:srgbClr val="F26B43"/>
          </p15:clr>
        </p15:guide>
        <p15:guide id="37" orient="horz" pos="4032">
          <p15:clr>
            <a:srgbClr val="F26B43"/>
          </p15:clr>
        </p15:guide>
        <p15:guide id="38" orient="horz" pos="4482">
          <p15:clr>
            <a:srgbClr val="F26B43"/>
          </p15:clr>
        </p15:guide>
        <p15:guide id="39" orient="horz" pos="4932">
          <p15:clr>
            <a:srgbClr val="F26B43"/>
          </p15:clr>
        </p15:guide>
        <p15:guide id="40" orient="horz" pos="5380">
          <p15:clr>
            <a:srgbClr val="F26B43"/>
          </p15:clr>
        </p15:guide>
        <p15:guide id="41" orient="horz" pos="5830">
          <p15:clr>
            <a:srgbClr val="F26B43"/>
          </p15:clr>
        </p15:guide>
        <p15:guide id="42" orient="horz" pos="62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3825" y="695325"/>
            <a:ext cx="1692275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393825" y="2835276"/>
            <a:ext cx="16922750" cy="64198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59C110D8-868C-8443-A0E3-DF91C55C1DA5}"/>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22441DBF-FE9C-174B-9F55-E5D01CF96D78}"/>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BCC43D62-2D0E-6B43-A8F5-3D4F607B50E0}"/>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3941533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6" r:id="rId6"/>
    <p:sldLayoutId id="2147483703" r:id="rId7"/>
    <p:sldLayoutId id="2147483734" r:id="rId8"/>
    <p:sldLayoutId id="2147483702" r:id="rId9"/>
    <p:sldLayoutId id="2147483768" r:id="rId10"/>
    <p:sldLayoutId id="2147483769" r:id="rId11"/>
    <p:sldLayoutId id="2147483762" r:id="rId12"/>
  </p:sldLayoutIdLst>
  <p:hf hdr="0"/>
  <p:txStyles>
    <p:titleStyle>
      <a:lvl1pPr algn="l" defTabSz="1425550" rtl="0" eaLnBrk="1" latinLnBrk="0" hangingPunct="1">
        <a:lnSpc>
          <a:spcPct val="90000"/>
        </a:lnSpc>
        <a:spcBef>
          <a:spcPct val="0"/>
        </a:spcBef>
        <a:buNone/>
        <a:defRPr sz="6860" b="1" i="0" kern="1200">
          <a:solidFill>
            <a:schemeClr val="tx1"/>
          </a:solidFill>
          <a:latin typeface="Barlow ExtraBold" pitchFamily="2" charset="77"/>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b="1" i="0" kern="1200">
          <a:solidFill>
            <a:schemeClr val="tx1"/>
          </a:solidFill>
          <a:latin typeface="Barlow ExtraBold" pitchFamily="2" charset="77"/>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b="1" i="0" kern="1200">
          <a:solidFill>
            <a:schemeClr val="tx1"/>
          </a:solidFill>
          <a:latin typeface="Barlow SemiBold" pitchFamily="2" charset="77"/>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b="1" i="0" kern="1200">
          <a:solidFill>
            <a:schemeClr val="tx1"/>
          </a:solidFill>
          <a:latin typeface="Barlow SemiBold" pitchFamily="2" charset="77"/>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8">
          <p15:clr>
            <a:srgbClr val="F26B43"/>
          </p15:clr>
        </p15:guide>
        <p15:guide id="2" pos="434">
          <p15:clr>
            <a:srgbClr val="F26B43"/>
          </p15:clr>
        </p15:guide>
        <p15:guide id="3" pos="878">
          <p15:clr>
            <a:srgbClr val="F26B43"/>
          </p15:clr>
        </p15:guide>
        <p15:guide id="4" pos="1322">
          <p15:clr>
            <a:srgbClr val="F26B43"/>
          </p15:clr>
        </p15:guide>
        <p15:guide id="5" pos="1766">
          <p15:clr>
            <a:srgbClr val="F26B43"/>
          </p15:clr>
        </p15:guide>
        <p15:guide id="6" pos="2210">
          <p15:clr>
            <a:srgbClr val="F26B43"/>
          </p15:clr>
        </p15:guide>
        <p15:guide id="7" pos="2656">
          <p15:clr>
            <a:srgbClr val="F26B43"/>
          </p15:clr>
        </p15:guide>
        <p15:guide id="8" pos="3100">
          <p15:clr>
            <a:srgbClr val="F26B43"/>
          </p15:clr>
        </p15:guide>
        <p15:guide id="9" pos="3542">
          <p15:clr>
            <a:srgbClr val="F26B43"/>
          </p15:clr>
        </p15:guide>
        <p15:guide id="10" pos="3986">
          <p15:clr>
            <a:srgbClr val="F26B43"/>
          </p15:clr>
        </p15:guide>
        <p15:guide id="11" pos="4430">
          <p15:clr>
            <a:srgbClr val="F26B43"/>
          </p15:clr>
        </p15:guide>
        <p15:guide id="12" pos="4876">
          <p15:clr>
            <a:srgbClr val="F26B43"/>
          </p15:clr>
        </p15:guide>
        <p15:guide id="13" pos="5320">
          <p15:clr>
            <a:srgbClr val="F26B43"/>
          </p15:clr>
        </p15:guide>
        <p15:guide id="14" pos="5764">
          <p15:clr>
            <a:srgbClr val="F26B43"/>
          </p15:clr>
        </p15:guide>
        <p15:guide id="15" pos="5988">
          <p15:clr>
            <a:srgbClr val="F26B43"/>
          </p15:clr>
        </p15:guide>
        <p15:guide id="16" pos="6208">
          <p15:clr>
            <a:srgbClr val="F26B43"/>
          </p15:clr>
        </p15:guide>
        <p15:guide id="17" pos="6652">
          <p15:clr>
            <a:srgbClr val="F26B43"/>
          </p15:clr>
        </p15:guide>
        <p15:guide id="18" pos="7094">
          <p15:clr>
            <a:srgbClr val="F26B43"/>
          </p15:clr>
        </p15:guide>
        <p15:guide id="19" pos="7540">
          <p15:clr>
            <a:srgbClr val="F26B43"/>
          </p15:clr>
        </p15:guide>
        <p15:guide id="20" pos="7986">
          <p15:clr>
            <a:srgbClr val="F26B43"/>
          </p15:clr>
        </p15:guide>
        <p15:guide id="21" pos="8428">
          <p15:clr>
            <a:srgbClr val="F26B43"/>
          </p15:clr>
        </p15:guide>
        <p15:guide id="22" pos="8872">
          <p15:clr>
            <a:srgbClr val="F26B43"/>
          </p15:clr>
        </p15:guide>
        <p15:guide id="23" pos="9316">
          <p15:clr>
            <a:srgbClr val="F26B43"/>
          </p15:clr>
        </p15:guide>
        <p15:guide id="24" pos="9762">
          <p15:clr>
            <a:srgbClr val="F26B43"/>
          </p15:clr>
        </p15:guide>
        <p15:guide id="25" pos="10206">
          <p15:clr>
            <a:srgbClr val="F26B43"/>
          </p15:clr>
        </p15:guide>
        <p15:guide id="26" pos="10648">
          <p15:clr>
            <a:srgbClr val="F26B43"/>
          </p15:clr>
        </p15:guide>
        <p15:guide id="27" pos="11094">
          <p15:clr>
            <a:srgbClr val="F26B43"/>
          </p15:clr>
        </p15:guide>
        <p15:guide id="28" pos="11538">
          <p15:clr>
            <a:srgbClr val="F26B43"/>
          </p15:clr>
        </p15:guide>
        <p15:guide id="29" orient="horz" pos="886">
          <p15:clr>
            <a:srgbClr val="F26B43"/>
          </p15:clr>
        </p15:guide>
        <p15:guide id="30" orient="horz" pos="1336">
          <p15:clr>
            <a:srgbClr val="F26B43"/>
          </p15:clr>
        </p15:guide>
        <p15:guide id="31" orient="horz" pos="1786">
          <p15:clr>
            <a:srgbClr val="F26B43"/>
          </p15:clr>
        </p15:guide>
        <p15:guide id="32" orient="horz" pos="2234">
          <p15:clr>
            <a:srgbClr val="F26B43"/>
          </p15:clr>
        </p15:guide>
        <p15:guide id="33" orient="horz" pos="2684">
          <p15:clr>
            <a:srgbClr val="F26B43"/>
          </p15:clr>
        </p15:guide>
        <p15:guide id="34" orient="horz" pos="3134">
          <p15:clr>
            <a:srgbClr val="F26B43"/>
          </p15:clr>
        </p15:guide>
        <p15:guide id="35" orient="horz" pos="3360">
          <p15:clr>
            <a:srgbClr val="F26B43"/>
          </p15:clr>
        </p15:guide>
        <p15:guide id="36" orient="horz" pos="3584">
          <p15:clr>
            <a:srgbClr val="F26B43"/>
          </p15:clr>
        </p15:guide>
        <p15:guide id="37" orient="horz" pos="4032">
          <p15:clr>
            <a:srgbClr val="F26B43"/>
          </p15:clr>
        </p15:guide>
        <p15:guide id="38" orient="horz" pos="4482">
          <p15:clr>
            <a:srgbClr val="F26B43"/>
          </p15:clr>
        </p15:guide>
        <p15:guide id="39" orient="horz" pos="4932">
          <p15:clr>
            <a:srgbClr val="F26B43"/>
          </p15:clr>
        </p15:guide>
        <p15:guide id="40" orient="horz" pos="5380">
          <p15:clr>
            <a:srgbClr val="F26B43"/>
          </p15:clr>
        </p15:guide>
        <p15:guide id="41" orient="horz" pos="5830">
          <p15:clr>
            <a:srgbClr val="F26B43"/>
          </p15:clr>
        </p15:guide>
        <p15:guide id="42" orient="horz" pos="62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3825" y="695325"/>
            <a:ext cx="1692275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393825" y="2835276"/>
            <a:ext cx="16922750" cy="64198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EE6326F2-C478-A24D-A230-9D9EF43960CC}"/>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8E904A09-B41C-4F4D-B723-147DDFEA889B}"/>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DC02B3AD-6786-E140-9CD2-BA36DF7D82D3}"/>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6743323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39" r:id="rId8"/>
    <p:sldLayoutId id="2147483715" r:id="rId9"/>
    <p:sldLayoutId id="2147483770" r:id="rId10"/>
    <p:sldLayoutId id="2147483763" r:id="rId11"/>
  </p:sldLayoutIdLst>
  <p:hf hdr="0"/>
  <p:txStyles>
    <p:titleStyle>
      <a:lvl1pPr algn="l" defTabSz="1425550" rtl="0" eaLnBrk="1" latinLnBrk="0" hangingPunct="1">
        <a:lnSpc>
          <a:spcPct val="90000"/>
        </a:lnSpc>
        <a:spcBef>
          <a:spcPct val="0"/>
        </a:spcBef>
        <a:buNone/>
        <a:defRPr sz="6860" b="1" i="0" kern="1200">
          <a:solidFill>
            <a:schemeClr val="tx1"/>
          </a:solidFill>
          <a:latin typeface="Barlow ExtraBold" pitchFamily="2" charset="77"/>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b="1" i="0" kern="1200">
          <a:solidFill>
            <a:schemeClr val="tx1"/>
          </a:solidFill>
          <a:latin typeface="Barlow ExtraBold" pitchFamily="2" charset="77"/>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b="1" i="0" kern="1200">
          <a:solidFill>
            <a:schemeClr val="tx1"/>
          </a:solidFill>
          <a:latin typeface="Barlow SemiBold" pitchFamily="2" charset="77"/>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b="1" i="0" kern="1200">
          <a:solidFill>
            <a:schemeClr val="tx1"/>
          </a:solidFill>
          <a:latin typeface="Barlow SemiBold" pitchFamily="2" charset="77"/>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8">
          <p15:clr>
            <a:srgbClr val="F26B43"/>
          </p15:clr>
        </p15:guide>
        <p15:guide id="2" pos="434">
          <p15:clr>
            <a:srgbClr val="F26B43"/>
          </p15:clr>
        </p15:guide>
        <p15:guide id="3" pos="878">
          <p15:clr>
            <a:srgbClr val="F26B43"/>
          </p15:clr>
        </p15:guide>
        <p15:guide id="4" pos="1322">
          <p15:clr>
            <a:srgbClr val="F26B43"/>
          </p15:clr>
        </p15:guide>
        <p15:guide id="5" pos="1766">
          <p15:clr>
            <a:srgbClr val="F26B43"/>
          </p15:clr>
        </p15:guide>
        <p15:guide id="6" pos="2210">
          <p15:clr>
            <a:srgbClr val="F26B43"/>
          </p15:clr>
        </p15:guide>
        <p15:guide id="7" pos="2656">
          <p15:clr>
            <a:srgbClr val="F26B43"/>
          </p15:clr>
        </p15:guide>
        <p15:guide id="8" pos="3100">
          <p15:clr>
            <a:srgbClr val="F26B43"/>
          </p15:clr>
        </p15:guide>
        <p15:guide id="9" pos="3542">
          <p15:clr>
            <a:srgbClr val="F26B43"/>
          </p15:clr>
        </p15:guide>
        <p15:guide id="10" pos="3986">
          <p15:clr>
            <a:srgbClr val="F26B43"/>
          </p15:clr>
        </p15:guide>
        <p15:guide id="11" pos="4430">
          <p15:clr>
            <a:srgbClr val="F26B43"/>
          </p15:clr>
        </p15:guide>
        <p15:guide id="12" pos="4876">
          <p15:clr>
            <a:srgbClr val="F26B43"/>
          </p15:clr>
        </p15:guide>
        <p15:guide id="13" pos="5320">
          <p15:clr>
            <a:srgbClr val="F26B43"/>
          </p15:clr>
        </p15:guide>
        <p15:guide id="14" pos="5764">
          <p15:clr>
            <a:srgbClr val="F26B43"/>
          </p15:clr>
        </p15:guide>
        <p15:guide id="15" pos="5988">
          <p15:clr>
            <a:srgbClr val="F26B43"/>
          </p15:clr>
        </p15:guide>
        <p15:guide id="16" pos="6208">
          <p15:clr>
            <a:srgbClr val="F26B43"/>
          </p15:clr>
        </p15:guide>
        <p15:guide id="17" pos="6652">
          <p15:clr>
            <a:srgbClr val="F26B43"/>
          </p15:clr>
        </p15:guide>
        <p15:guide id="18" pos="7094">
          <p15:clr>
            <a:srgbClr val="F26B43"/>
          </p15:clr>
        </p15:guide>
        <p15:guide id="19" pos="7540">
          <p15:clr>
            <a:srgbClr val="F26B43"/>
          </p15:clr>
        </p15:guide>
        <p15:guide id="20" pos="7986">
          <p15:clr>
            <a:srgbClr val="F26B43"/>
          </p15:clr>
        </p15:guide>
        <p15:guide id="21" pos="8428">
          <p15:clr>
            <a:srgbClr val="F26B43"/>
          </p15:clr>
        </p15:guide>
        <p15:guide id="22" pos="8872">
          <p15:clr>
            <a:srgbClr val="F26B43"/>
          </p15:clr>
        </p15:guide>
        <p15:guide id="23" pos="9316">
          <p15:clr>
            <a:srgbClr val="F26B43"/>
          </p15:clr>
        </p15:guide>
        <p15:guide id="24" pos="9762">
          <p15:clr>
            <a:srgbClr val="F26B43"/>
          </p15:clr>
        </p15:guide>
        <p15:guide id="25" pos="10206">
          <p15:clr>
            <a:srgbClr val="F26B43"/>
          </p15:clr>
        </p15:guide>
        <p15:guide id="26" pos="10648">
          <p15:clr>
            <a:srgbClr val="F26B43"/>
          </p15:clr>
        </p15:guide>
        <p15:guide id="27" pos="11094">
          <p15:clr>
            <a:srgbClr val="F26B43"/>
          </p15:clr>
        </p15:guide>
        <p15:guide id="28" pos="11538">
          <p15:clr>
            <a:srgbClr val="F26B43"/>
          </p15:clr>
        </p15:guide>
        <p15:guide id="29" orient="horz" pos="886">
          <p15:clr>
            <a:srgbClr val="F26B43"/>
          </p15:clr>
        </p15:guide>
        <p15:guide id="30" orient="horz" pos="1336">
          <p15:clr>
            <a:srgbClr val="F26B43"/>
          </p15:clr>
        </p15:guide>
        <p15:guide id="31" orient="horz" pos="1786">
          <p15:clr>
            <a:srgbClr val="F26B43"/>
          </p15:clr>
        </p15:guide>
        <p15:guide id="32" orient="horz" pos="2234">
          <p15:clr>
            <a:srgbClr val="F26B43"/>
          </p15:clr>
        </p15:guide>
        <p15:guide id="33" orient="horz" pos="2684">
          <p15:clr>
            <a:srgbClr val="F26B43"/>
          </p15:clr>
        </p15:guide>
        <p15:guide id="34" orient="horz" pos="3134">
          <p15:clr>
            <a:srgbClr val="F26B43"/>
          </p15:clr>
        </p15:guide>
        <p15:guide id="35" orient="horz" pos="3360">
          <p15:clr>
            <a:srgbClr val="F26B43"/>
          </p15:clr>
        </p15:guide>
        <p15:guide id="36" orient="horz" pos="3584">
          <p15:clr>
            <a:srgbClr val="F26B43"/>
          </p15:clr>
        </p15:guide>
        <p15:guide id="37" orient="horz" pos="4032">
          <p15:clr>
            <a:srgbClr val="F26B43"/>
          </p15:clr>
        </p15:guide>
        <p15:guide id="38" orient="horz" pos="4482">
          <p15:clr>
            <a:srgbClr val="F26B43"/>
          </p15:clr>
        </p15:guide>
        <p15:guide id="39" orient="horz" pos="4932">
          <p15:clr>
            <a:srgbClr val="F26B43"/>
          </p15:clr>
        </p15:guide>
        <p15:guide id="40" orient="horz" pos="5380">
          <p15:clr>
            <a:srgbClr val="F26B43"/>
          </p15:clr>
        </p15:guide>
        <p15:guide id="41" orient="horz" pos="5830">
          <p15:clr>
            <a:srgbClr val="F26B43"/>
          </p15:clr>
        </p15:guide>
        <p15:guide id="42" orient="horz" pos="62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3825" y="695325"/>
            <a:ext cx="1692275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393825" y="2835276"/>
            <a:ext cx="16922750" cy="64198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FDE9276F-ABE9-2440-9607-CC5102DDB479}"/>
              </a:ext>
            </a:extLst>
          </p:cNvPr>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8" name="Footer Placeholder 4">
            <a:extLst>
              <a:ext uri="{FF2B5EF4-FFF2-40B4-BE49-F238E27FC236}">
                <a16:creationId xmlns:a16="http://schemas.microsoft.com/office/drawing/2014/main" id="{5BC53CAF-AEB6-E946-B240-6B7212A11EB9}"/>
              </a:ext>
            </a:extLst>
          </p:cNvPr>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9" name="Slide Number Placeholder 5">
            <a:extLst>
              <a:ext uri="{FF2B5EF4-FFF2-40B4-BE49-F238E27FC236}">
                <a16:creationId xmlns:a16="http://schemas.microsoft.com/office/drawing/2014/main" id="{D0CA62D6-D0EA-B244-9A4C-986AD66FA0C6}"/>
              </a:ext>
            </a:extLst>
          </p:cNvPr>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15332174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41" r:id="rId8"/>
    <p:sldLayoutId id="2147483724" r:id="rId9"/>
    <p:sldLayoutId id="2147483771" r:id="rId10"/>
    <p:sldLayoutId id="2147483764" r:id="rId11"/>
  </p:sldLayoutIdLst>
  <p:hf hdr="0"/>
  <p:txStyles>
    <p:titleStyle>
      <a:lvl1pPr algn="l" defTabSz="1425550" rtl="0" eaLnBrk="1" latinLnBrk="0" hangingPunct="1">
        <a:lnSpc>
          <a:spcPct val="90000"/>
        </a:lnSpc>
        <a:spcBef>
          <a:spcPct val="0"/>
        </a:spcBef>
        <a:buNone/>
        <a:defRPr sz="6860" b="1" i="0" kern="1200">
          <a:solidFill>
            <a:schemeClr val="tx1"/>
          </a:solidFill>
          <a:latin typeface="Barlow ExtraBold" pitchFamily="2" charset="77"/>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b="1" i="0" kern="1200">
          <a:solidFill>
            <a:schemeClr val="tx1"/>
          </a:solidFill>
          <a:latin typeface="Barlow ExtraBold" pitchFamily="2" charset="77"/>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b="1" i="0" kern="1200">
          <a:solidFill>
            <a:schemeClr val="tx1"/>
          </a:solidFill>
          <a:latin typeface="Barlow SemiBold" pitchFamily="2" charset="77"/>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b="1" i="0" kern="1200">
          <a:solidFill>
            <a:schemeClr val="tx1"/>
          </a:solidFill>
          <a:latin typeface="Barlow SemiBold" pitchFamily="2" charset="77"/>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8">
          <p15:clr>
            <a:srgbClr val="F26B43"/>
          </p15:clr>
        </p15:guide>
        <p15:guide id="2" pos="434">
          <p15:clr>
            <a:srgbClr val="F26B43"/>
          </p15:clr>
        </p15:guide>
        <p15:guide id="3" pos="878">
          <p15:clr>
            <a:srgbClr val="F26B43"/>
          </p15:clr>
        </p15:guide>
        <p15:guide id="4" pos="1322">
          <p15:clr>
            <a:srgbClr val="F26B43"/>
          </p15:clr>
        </p15:guide>
        <p15:guide id="5" pos="1766">
          <p15:clr>
            <a:srgbClr val="F26B43"/>
          </p15:clr>
        </p15:guide>
        <p15:guide id="6" pos="2210">
          <p15:clr>
            <a:srgbClr val="F26B43"/>
          </p15:clr>
        </p15:guide>
        <p15:guide id="7" pos="2656">
          <p15:clr>
            <a:srgbClr val="F26B43"/>
          </p15:clr>
        </p15:guide>
        <p15:guide id="8" pos="3100">
          <p15:clr>
            <a:srgbClr val="F26B43"/>
          </p15:clr>
        </p15:guide>
        <p15:guide id="9" pos="3542">
          <p15:clr>
            <a:srgbClr val="F26B43"/>
          </p15:clr>
        </p15:guide>
        <p15:guide id="10" pos="3986">
          <p15:clr>
            <a:srgbClr val="F26B43"/>
          </p15:clr>
        </p15:guide>
        <p15:guide id="11" pos="4430">
          <p15:clr>
            <a:srgbClr val="F26B43"/>
          </p15:clr>
        </p15:guide>
        <p15:guide id="12" pos="4876">
          <p15:clr>
            <a:srgbClr val="F26B43"/>
          </p15:clr>
        </p15:guide>
        <p15:guide id="13" pos="5320">
          <p15:clr>
            <a:srgbClr val="F26B43"/>
          </p15:clr>
        </p15:guide>
        <p15:guide id="14" pos="5764">
          <p15:clr>
            <a:srgbClr val="F26B43"/>
          </p15:clr>
        </p15:guide>
        <p15:guide id="15" pos="5988">
          <p15:clr>
            <a:srgbClr val="F26B43"/>
          </p15:clr>
        </p15:guide>
        <p15:guide id="16" pos="6208">
          <p15:clr>
            <a:srgbClr val="F26B43"/>
          </p15:clr>
        </p15:guide>
        <p15:guide id="17" pos="6652">
          <p15:clr>
            <a:srgbClr val="F26B43"/>
          </p15:clr>
        </p15:guide>
        <p15:guide id="18" pos="7094">
          <p15:clr>
            <a:srgbClr val="F26B43"/>
          </p15:clr>
        </p15:guide>
        <p15:guide id="19" pos="7540">
          <p15:clr>
            <a:srgbClr val="F26B43"/>
          </p15:clr>
        </p15:guide>
        <p15:guide id="20" pos="7986">
          <p15:clr>
            <a:srgbClr val="F26B43"/>
          </p15:clr>
        </p15:guide>
        <p15:guide id="21" pos="8428">
          <p15:clr>
            <a:srgbClr val="F26B43"/>
          </p15:clr>
        </p15:guide>
        <p15:guide id="22" pos="8872">
          <p15:clr>
            <a:srgbClr val="F26B43"/>
          </p15:clr>
        </p15:guide>
        <p15:guide id="23" pos="9316">
          <p15:clr>
            <a:srgbClr val="F26B43"/>
          </p15:clr>
        </p15:guide>
        <p15:guide id="24" pos="9762">
          <p15:clr>
            <a:srgbClr val="F26B43"/>
          </p15:clr>
        </p15:guide>
        <p15:guide id="25" pos="10206">
          <p15:clr>
            <a:srgbClr val="F26B43"/>
          </p15:clr>
        </p15:guide>
        <p15:guide id="26" pos="10648">
          <p15:clr>
            <a:srgbClr val="F26B43"/>
          </p15:clr>
        </p15:guide>
        <p15:guide id="27" pos="11094">
          <p15:clr>
            <a:srgbClr val="F26B43"/>
          </p15:clr>
        </p15:guide>
        <p15:guide id="28" pos="11538">
          <p15:clr>
            <a:srgbClr val="F26B43"/>
          </p15:clr>
        </p15:guide>
        <p15:guide id="29" orient="horz" pos="886">
          <p15:clr>
            <a:srgbClr val="F26B43"/>
          </p15:clr>
        </p15:guide>
        <p15:guide id="30" orient="horz" pos="1336">
          <p15:clr>
            <a:srgbClr val="F26B43"/>
          </p15:clr>
        </p15:guide>
        <p15:guide id="31" orient="horz" pos="1786">
          <p15:clr>
            <a:srgbClr val="F26B43"/>
          </p15:clr>
        </p15:guide>
        <p15:guide id="32" orient="horz" pos="2234">
          <p15:clr>
            <a:srgbClr val="F26B43"/>
          </p15:clr>
        </p15:guide>
        <p15:guide id="33" orient="horz" pos="2684">
          <p15:clr>
            <a:srgbClr val="F26B43"/>
          </p15:clr>
        </p15:guide>
        <p15:guide id="34" orient="horz" pos="3134">
          <p15:clr>
            <a:srgbClr val="F26B43"/>
          </p15:clr>
        </p15:guide>
        <p15:guide id="35" orient="horz" pos="3360">
          <p15:clr>
            <a:srgbClr val="F26B43"/>
          </p15:clr>
        </p15:guide>
        <p15:guide id="36" orient="horz" pos="3584">
          <p15:clr>
            <a:srgbClr val="F26B43"/>
          </p15:clr>
        </p15:guide>
        <p15:guide id="37" orient="horz" pos="4032">
          <p15:clr>
            <a:srgbClr val="F26B43"/>
          </p15:clr>
        </p15:guide>
        <p15:guide id="38" orient="horz" pos="4482">
          <p15:clr>
            <a:srgbClr val="F26B43"/>
          </p15:clr>
        </p15:guide>
        <p15:guide id="39" orient="horz" pos="4932">
          <p15:clr>
            <a:srgbClr val="F26B43"/>
          </p15:clr>
        </p15:guide>
        <p15:guide id="40" orient="horz" pos="5380">
          <p15:clr>
            <a:srgbClr val="F26B43"/>
          </p15:clr>
        </p15:guide>
        <p15:guide id="41" orient="horz" pos="5830">
          <p15:clr>
            <a:srgbClr val="F26B43"/>
          </p15:clr>
        </p15:guide>
        <p15:guide id="42" orient="horz" pos="62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3825" y="695325"/>
            <a:ext cx="1692275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393825" y="2835276"/>
            <a:ext cx="16922750" cy="64198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1664" y="9466504"/>
            <a:ext cx="4276606" cy="569240"/>
          </a:xfrm>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a:t>25.10.2019</a:t>
            </a:r>
            <a:endParaRPr lang="en-US" dirty="0"/>
          </a:p>
        </p:txBody>
      </p:sp>
      <p:sp>
        <p:nvSpPr>
          <p:cNvPr id="5" name="Footer Placeholder 4"/>
          <p:cNvSpPr>
            <a:spLocks noGrp="1"/>
          </p:cNvSpPr>
          <p:nvPr>
            <p:ph type="ftr" sz="quarter" idx="3"/>
          </p:nvPr>
        </p:nvSpPr>
        <p:spPr>
          <a:xfrm>
            <a:off x="6296115" y="9474200"/>
            <a:ext cx="6414909" cy="569240"/>
          </a:xfrm>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a:t>VBG – Fachkreis Pädagogik</a:t>
            </a:r>
            <a:endParaRPr lang="en-US" dirty="0"/>
          </a:p>
        </p:txBody>
      </p:sp>
      <p:sp>
        <p:nvSpPr>
          <p:cNvPr id="6" name="Slide Number Placeholder 5"/>
          <p:cNvSpPr>
            <a:spLocks noGrp="1"/>
          </p:cNvSpPr>
          <p:nvPr>
            <p:ph type="sldNum" sz="quarter" idx="4"/>
          </p:nvPr>
        </p:nvSpPr>
        <p:spPr>
          <a:xfrm>
            <a:off x="14141569" y="9474200"/>
            <a:ext cx="4276606" cy="569240"/>
          </a:xfrm>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‹Nr.›</a:t>
            </a:fld>
            <a:endParaRPr lang="en-US" dirty="0"/>
          </a:p>
        </p:txBody>
      </p:sp>
    </p:spTree>
    <p:extLst>
      <p:ext uri="{BB962C8B-B14F-4D97-AF65-F5344CB8AC3E}">
        <p14:creationId xmlns:p14="http://schemas.microsoft.com/office/powerpoint/2010/main" val="272787997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42" r:id="rId8"/>
    <p:sldLayoutId id="2147483733" r:id="rId9"/>
    <p:sldLayoutId id="2147483772" r:id="rId10"/>
    <p:sldLayoutId id="2147483765" r:id="rId11"/>
  </p:sldLayoutIdLst>
  <p:hf hdr="0"/>
  <p:txStyles>
    <p:titleStyle>
      <a:lvl1pPr algn="l" defTabSz="1425550" rtl="0" eaLnBrk="1" latinLnBrk="0" hangingPunct="1">
        <a:lnSpc>
          <a:spcPct val="90000"/>
        </a:lnSpc>
        <a:spcBef>
          <a:spcPct val="0"/>
        </a:spcBef>
        <a:buNone/>
        <a:defRPr sz="6860" b="1" i="0" kern="1200">
          <a:solidFill>
            <a:schemeClr val="tx1"/>
          </a:solidFill>
          <a:latin typeface="Barlow ExtraBold" pitchFamily="2" charset="77"/>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b="1" i="0" kern="1200">
          <a:solidFill>
            <a:schemeClr val="tx1"/>
          </a:solidFill>
          <a:latin typeface="Barlow ExtraBold" pitchFamily="2" charset="77"/>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b="1" i="0" kern="1200">
          <a:solidFill>
            <a:schemeClr val="tx1"/>
          </a:solidFill>
          <a:latin typeface="Barlow SemiBold" pitchFamily="2" charset="77"/>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b="1" i="0" kern="1200">
          <a:solidFill>
            <a:schemeClr val="tx1"/>
          </a:solidFill>
          <a:latin typeface="Barlow SemiBold" pitchFamily="2" charset="77"/>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b="1" i="0" kern="1200">
          <a:solidFill>
            <a:schemeClr val="tx1"/>
          </a:solidFill>
          <a:latin typeface="Barlow SemiBold" pitchFamily="2" charset="77"/>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8">
          <p15:clr>
            <a:srgbClr val="F26B43"/>
          </p15:clr>
        </p15:guide>
        <p15:guide id="2" pos="434">
          <p15:clr>
            <a:srgbClr val="F26B43"/>
          </p15:clr>
        </p15:guide>
        <p15:guide id="3" pos="878">
          <p15:clr>
            <a:srgbClr val="F26B43"/>
          </p15:clr>
        </p15:guide>
        <p15:guide id="4" pos="1322">
          <p15:clr>
            <a:srgbClr val="F26B43"/>
          </p15:clr>
        </p15:guide>
        <p15:guide id="5" pos="1766">
          <p15:clr>
            <a:srgbClr val="F26B43"/>
          </p15:clr>
        </p15:guide>
        <p15:guide id="6" pos="2210">
          <p15:clr>
            <a:srgbClr val="F26B43"/>
          </p15:clr>
        </p15:guide>
        <p15:guide id="7" pos="2656">
          <p15:clr>
            <a:srgbClr val="F26B43"/>
          </p15:clr>
        </p15:guide>
        <p15:guide id="8" pos="3100">
          <p15:clr>
            <a:srgbClr val="F26B43"/>
          </p15:clr>
        </p15:guide>
        <p15:guide id="9" pos="3542">
          <p15:clr>
            <a:srgbClr val="F26B43"/>
          </p15:clr>
        </p15:guide>
        <p15:guide id="10" pos="3986">
          <p15:clr>
            <a:srgbClr val="F26B43"/>
          </p15:clr>
        </p15:guide>
        <p15:guide id="11" pos="4430">
          <p15:clr>
            <a:srgbClr val="F26B43"/>
          </p15:clr>
        </p15:guide>
        <p15:guide id="12" pos="4876">
          <p15:clr>
            <a:srgbClr val="F26B43"/>
          </p15:clr>
        </p15:guide>
        <p15:guide id="13" pos="5320">
          <p15:clr>
            <a:srgbClr val="F26B43"/>
          </p15:clr>
        </p15:guide>
        <p15:guide id="14" pos="5764">
          <p15:clr>
            <a:srgbClr val="F26B43"/>
          </p15:clr>
        </p15:guide>
        <p15:guide id="15" pos="5988">
          <p15:clr>
            <a:srgbClr val="F26B43"/>
          </p15:clr>
        </p15:guide>
        <p15:guide id="16" pos="6208">
          <p15:clr>
            <a:srgbClr val="F26B43"/>
          </p15:clr>
        </p15:guide>
        <p15:guide id="17" pos="6652">
          <p15:clr>
            <a:srgbClr val="F26B43"/>
          </p15:clr>
        </p15:guide>
        <p15:guide id="18" pos="7094">
          <p15:clr>
            <a:srgbClr val="F26B43"/>
          </p15:clr>
        </p15:guide>
        <p15:guide id="19" pos="7540">
          <p15:clr>
            <a:srgbClr val="F26B43"/>
          </p15:clr>
        </p15:guide>
        <p15:guide id="20" pos="7986">
          <p15:clr>
            <a:srgbClr val="F26B43"/>
          </p15:clr>
        </p15:guide>
        <p15:guide id="21" pos="8428">
          <p15:clr>
            <a:srgbClr val="F26B43"/>
          </p15:clr>
        </p15:guide>
        <p15:guide id="22" pos="8872">
          <p15:clr>
            <a:srgbClr val="F26B43"/>
          </p15:clr>
        </p15:guide>
        <p15:guide id="23" pos="9316">
          <p15:clr>
            <a:srgbClr val="F26B43"/>
          </p15:clr>
        </p15:guide>
        <p15:guide id="24" pos="9762">
          <p15:clr>
            <a:srgbClr val="F26B43"/>
          </p15:clr>
        </p15:guide>
        <p15:guide id="25" pos="10206">
          <p15:clr>
            <a:srgbClr val="F26B43"/>
          </p15:clr>
        </p15:guide>
        <p15:guide id="26" pos="10648">
          <p15:clr>
            <a:srgbClr val="F26B43"/>
          </p15:clr>
        </p15:guide>
        <p15:guide id="27" pos="11094">
          <p15:clr>
            <a:srgbClr val="F26B43"/>
          </p15:clr>
        </p15:guide>
        <p15:guide id="28" pos="11538">
          <p15:clr>
            <a:srgbClr val="F26B43"/>
          </p15:clr>
        </p15:guide>
        <p15:guide id="29" orient="horz" pos="886">
          <p15:clr>
            <a:srgbClr val="F26B43"/>
          </p15:clr>
        </p15:guide>
        <p15:guide id="30" orient="horz" pos="1336">
          <p15:clr>
            <a:srgbClr val="F26B43"/>
          </p15:clr>
        </p15:guide>
        <p15:guide id="31" orient="horz" pos="1786">
          <p15:clr>
            <a:srgbClr val="F26B43"/>
          </p15:clr>
        </p15:guide>
        <p15:guide id="32" orient="horz" pos="2234">
          <p15:clr>
            <a:srgbClr val="F26B43"/>
          </p15:clr>
        </p15:guide>
        <p15:guide id="33" orient="horz" pos="2684">
          <p15:clr>
            <a:srgbClr val="F26B43"/>
          </p15:clr>
        </p15:guide>
        <p15:guide id="34" orient="horz" pos="3134">
          <p15:clr>
            <a:srgbClr val="F26B43"/>
          </p15:clr>
        </p15:guide>
        <p15:guide id="35" orient="horz" pos="3360">
          <p15:clr>
            <a:srgbClr val="F26B43"/>
          </p15:clr>
        </p15:guide>
        <p15:guide id="36" orient="horz" pos="3584">
          <p15:clr>
            <a:srgbClr val="F26B43"/>
          </p15:clr>
        </p15:guide>
        <p15:guide id="37" orient="horz" pos="4032">
          <p15:clr>
            <a:srgbClr val="F26B43"/>
          </p15:clr>
        </p15:guide>
        <p15:guide id="38" orient="horz" pos="4482">
          <p15:clr>
            <a:srgbClr val="F26B43"/>
          </p15:clr>
        </p15:guide>
        <p15:guide id="39" orient="horz" pos="4932">
          <p15:clr>
            <a:srgbClr val="F26B43"/>
          </p15:clr>
        </p15:guide>
        <p15:guide id="40" orient="horz" pos="5380">
          <p15:clr>
            <a:srgbClr val="F26B43"/>
          </p15:clr>
        </p15:guide>
        <p15:guide id="41" orient="horz" pos="5830">
          <p15:clr>
            <a:srgbClr val="F26B43"/>
          </p15:clr>
        </p15:guide>
        <p15:guide id="42" orient="horz" pos="62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FB4E92-0A57-1146-A749-12CCB605AFD7}"/>
              </a:ext>
            </a:extLst>
          </p:cNvPr>
          <p:cNvSpPr>
            <a:spLocks noGrp="1"/>
          </p:cNvSpPr>
          <p:nvPr>
            <p:ph type="subTitle" idx="1"/>
          </p:nvPr>
        </p:nvSpPr>
        <p:spPr>
          <a:xfrm>
            <a:off x="1906561" y="1158581"/>
            <a:ext cx="12515850" cy="3862685"/>
          </a:xfrm>
        </p:spPr>
        <p:txBody>
          <a:bodyPr>
            <a:normAutofit fontScale="85000" lnSpcReduction="20000"/>
          </a:bodyPr>
          <a:lstStyle/>
          <a:p>
            <a:endParaRPr lang="en-US" sz="6600" dirty="0"/>
          </a:p>
          <a:p>
            <a:endParaRPr lang="en-US" sz="6600" dirty="0"/>
          </a:p>
          <a:p>
            <a:endParaRPr lang="en-US" sz="6600" dirty="0"/>
          </a:p>
          <a:p>
            <a:pPr algn="r"/>
            <a:r>
              <a:rPr lang="en-US" sz="8000" dirty="0"/>
              <a:t>gemeinsam</a:t>
            </a:r>
          </a:p>
          <a:p>
            <a:pPr algn="r"/>
            <a:r>
              <a:rPr lang="en-US" sz="8000" dirty="0"/>
              <a:t>beten</a:t>
            </a:r>
          </a:p>
          <a:p>
            <a:endParaRPr lang="en-US" dirty="0"/>
          </a:p>
        </p:txBody>
      </p:sp>
      <p:sp>
        <p:nvSpPr>
          <p:cNvPr id="3" name="Textfeld 2"/>
          <p:cNvSpPr txBox="1"/>
          <p:nvPr/>
        </p:nvSpPr>
        <p:spPr>
          <a:xfrm>
            <a:off x="11802784" y="5480981"/>
            <a:ext cx="2619627" cy="646331"/>
          </a:xfrm>
          <a:prstGeom prst="rect">
            <a:avLst/>
          </a:prstGeom>
          <a:noFill/>
        </p:spPr>
        <p:txBody>
          <a:bodyPr wrap="none" rtlCol="0">
            <a:spAutoFit/>
          </a:bodyPr>
          <a:lstStyle/>
          <a:p>
            <a:pPr algn="r"/>
            <a:r>
              <a:rPr lang="de-DE" dirty="0"/>
              <a:t>Montag </a:t>
            </a:r>
            <a:r>
              <a:rPr lang="mr-IN" dirty="0"/>
              <a:t>–</a:t>
            </a:r>
            <a:r>
              <a:rPr lang="de-DE" dirty="0"/>
              <a:t> 06:50 </a:t>
            </a:r>
            <a:r>
              <a:rPr lang="mr-IN" dirty="0"/>
              <a:t>–</a:t>
            </a:r>
            <a:r>
              <a:rPr lang="de-DE" dirty="0"/>
              <a:t> 07:05</a:t>
            </a:r>
          </a:p>
          <a:p>
            <a:pPr algn="r"/>
            <a:r>
              <a:rPr lang="de-DE" dirty="0"/>
              <a:t>Mittwoch </a:t>
            </a:r>
            <a:r>
              <a:rPr lang="mr-IN" dirty="0"/>
              <a:t>–</a:t>
            </a:r>
            <a:r>
              <a:rPr lang="de-DE" dirty="0"/>
              <a:t> 06:50 </a:t>
            </a:r>
            <a:r>
              <a:rPr lang="mr-IN" dirty="0"/>
              <a:t>–</a:t>
            </a:r>
            <a:r>
              <a:rPr lang="de-DE" dirty="0"/>
              <a:t> 07:05</a:t>
            </a:r>
          </a:p>
        </p:txBody>
      </p:sp>
    </p:spTree>
    <p:extLst>
      <p:ext uri="{BB962C8B-B14F-4D97-AF65-F5344CB8AC3E}">
        <p14:creationId xmlns:p14="http://schemas.microsoft.com/office/powerpoint/2010/main" val="32284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D24FF7E6-F6A8-0242-B8D6-D0F21069751E}"/>
              </a:ext>
            </a:extLst>
          </p:cNvPr>
          <p:cNvSpPr>
            <a:spLocks noGrp="1"/>
          </p:cNvSpPr>
          <p:nvPr>
            <p:ph type="dt" sz="half" idx="2"/>
          </p:nvPr>
        </p:nvSpPr>
        <p:spPr>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dirty="0"/>
              <a:t>25.10.2019</a:t>
            </a:r>
          </a:p>
        </p:txBody>
      </p:sp>
      <p:sp>
        <p:nvSpPr>
          <p:cNvPr id="16" name="Footer Placeholder 4">
            <a:extLst>
              <a:ext uri="{FF2B5EF4-FFF2-40B4-BE49-F238E27FC236}">
                <a16:creationId xmlns:a16="http://schemas.microsoft.com/office/drawing/2014/main" id="{D059E5C9-C63D-D34D-8393-7337CFED3A4E}"/>
              </a:ext>
            </a:extLst>
          </p:cNvPr>
          <p:cNvSpPr>
            <a:spLocks noGrp="1"/>
          </p:cNvSpPr>
          <p:nvPr>
            <p:ph type="ftr" sz="quarter" idx="3"/>
          </p:nvPr>
        </p:nvSpPr>
        <p:spPr>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dirty="0"/>
              <a:t>VBG – </a:t>
            </a:r>
            <a:r>
              <a:rPr lang="en-US" dirty="0" err="1"/>
              <a:t>Fachkreis</a:t>
            </a:r>
            <a:r>
              <a:rPr lang="en-US" dirty="0"/>
              <a:t> </a:t>
            </a:r>
            <a:r>
              <a:rPr lang="en-US" dirty="0" err="1"/>
              <a:t>Pädagogik</a:t>
            </a:r>
            <a:endParaRPr lang="en-US" dirty="0"/>
          </a:p>
        </p:txBody>
      </p:sp>
      <p:sp>
        <p:nvSpPr>
          <p:cNvPr id="17" name="Slide Number Placeholder 5">
            <a:extLst>
              <a:ext uri="{FF2B5EF4-FFF2-40B4-BE49-F238E27FC236}">
                <a16:creationId xmlns:a16="http://schemas.microsoft.com/office/drawing/2014/main" id="{B4048C43-0951-AD4B-A9E6-C31203DA225B}"/>
              </a:ext>
            </a:extLst>
          </p:cNvPr>
          <p:cNvSpPr>
            <a:spLocks noGrp="1"/>
          </p:cNvSpPr>
          <p:nvPr>
            <p:ph type="sldNum" sz="quarter" idx="4"/>
          </p:nvPr>
        </p:nvSpPr>
        <p:spPr>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2</a:t>
            </a:fld>
            <a:endParaRPr lang="en-US" dirty="0"/>
          </a:p>
        </p:txBody>
      </p:sp>
      <p:pic>
        <p:nvPicPr>
          <p:cNvPr id="3" name="Bild 2" descr="Bildschirmfoto 2020-11-01 um 20.29.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672" y="919266"/>
            <a:ext cx="9432025" cy="7586629"/>
          </a:xfrm>
          <a:prstGeom prst="rect">
            <a:avLst/>
          </a:prstGeom>
        </p:spPr>
      </p:pic>
    </p:spTree>
    <p:extLst>
      <p:ext uri="{BB962C8B-B14F-4D97-AF65-F5344CB8AC3E}">
        <p14:creationId xmlns:p14="http://schemas.microsoft.com/office/powerpoint/2010/main" val="2966658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FB4E92-0A57-1146-A749-12CCB605AFD7}"/>
              </a:ext>
            </a:extLst>
          </p:cNvPr>
          <p:cNvSpPr>
            <a:spLocks noGrp="1"/>
          </p:cNvSpPr>
          <p:nvPr>
            <p:ph type="subTitle" idx="1"/>
          </p:nvPr>
        </p:nvSpPr>
        <p:spPr>
          <a:xfrm>
            <a:off x="1906561" y="938723"/>
            <a:ext cx="12515850" cy="1491981"/>
          </a:xfrm>
        </p:spPr>
        <p:txBody>
          <a:bodyPr>
            <a:normAutofit/>
          </a:bodyPr>
          <a:lstStyle/>
          <a:p>
            <a:r>
              <a:rPr lang="en-US" sz="8000" dirty="0"/>
              <a:t>Tageslosung</a:t>
            </a:r>
          </a:p>
          <a:p>
            <a:endParaRPr lang="en-US" dirty="0"/>
          </a:p>
        </p:txBody>
      </p:sp>
      <p:sp>
        <p:nvSpPr>
          <p:cNvPr id="3" name="Textfeld 2"/>
          <p:cNvSpPr txBox="1"/>
          <p:nvPr/>
        </p:nvSpPr>
        <p:spPr>
          <a:xfrm>
            <a:off x="1906561" y="2430704"/>
            <a:ext cx="12515850" cy="2585323"/>
          </a:xfrm>
          <a:prstGeom prst="rect">
            <a:avLst/>
          </a:prstGeom>
          <a:noFill/>
        </p:spPr>
        <p:txBody>
          <a:bodyPr wrap="square" rtlCol="0">
            <a:spAutoFit/>
          </a:bodyPr>
          <a:lstStyle/>
          <a:p>
            <a:endParaRPr lang="de-DE" sz="3600" dirty="0">
              <a:latin typeface="+mj-lt"/>
            </a:endParaRPr>
          </a:p>
          <a:p>
            <a:r>
              <a:rPr lang="de-CH" sz="3600" b="0" i="0" u="none" strike="noStrike" dirty="0">
                <a:effectLst/>
              </a:rPr>
              <a:t>…</a:t>
            </a:r>
          </a:p>
          <a:p>
            <a:endParaRPr lang="de-CH" sz="3600" b="0" i="0" u="none" strike="noStrike" dirty="0">
              <a:effectLst/>
            </a:endParaRPr>
          </a:p>
          <a:p>
            <a:endParaRPr lang="de-CH" sz="3600" dirty="0"/>
          </a:p>
          <a:p>
            <a:r>
              <a:rPr lang="de-CH" dirty="0">
                <a:solidFill>
                  <a:srgbClr val="000000"/>
                </a:solidFill>
                <a:latin typeface="+mj-lt"/>
              </a:rPr>
              <a:t>… </a:t>
            </a:r>
            <a:endParaRPr lang="de-DE" dirty="0">
              <a:latin typeface="+mj-lt"/>
            </a:endParaRPr>
          </a:p>
        </p:txBody>
      </p:sp>
    </p:spTree>
    <p:extLst>
      <p:ext uri="{BB962C8B-B14F-4D97-AF65-F5344CB8AC3E}">
        <p14:creationId xmlns:p14="http://schemas.microsoft.com/office/powerpoint/2010/main" val="408968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D24FF7E6-F6A8-0242-B8D6-D0F21069751E}"/>
              </a:ext>
            </a:extLst>
          </p:cNvPr>
          <p:cNvSpPr>
            <a:spLocks noGrp="1"/>
          </p:cNvSpPr>
          <p:nvPr>
            <p:ph type="dt" sz="half" idx="2"/>
          </p:nvPr>
        </p:nvSpPr>
        <p:spPr>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dirty="0"/>
              <a:t>25.10.2019</a:t>
            </a:r>
          </a:p>
        </p:txBody>
      </p:sp>
      <p:sp>
        <p:nvSpPr>
          <p:cNvPr id="16" name="Footer Placeholder 4">
            <a:extLst>
              <a:ext uri="{FF2B5EF4-FFF2-40B4-BE49-F238E27FC236}">
                <a16:creationId xmlns:a16="http://schemas.microsoft.com/office/drawing/2014/main" id="{D059E5C9-C63D-D34D-8393-7337CFED3A4E}"/>
              </a:ext>
            </a:extLst>
          </p:cNvPr>
          <p:cNvSpPr>
            <a:spLocks noGrp="1"/>
          </p:cNvSpPr>
          <p:nvPr>
            <p:ph type="ftr" sz="quarter" idx="3"/>
          </p:nvPr>
        </p:nvSpPr>
        <p:spPr>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dirty="0"/>
              <a:t>VBG – </a:t>
            </a:r>
            <a:r>
              <a:rPr lang="en-US" dirty="0" err="1"/>
              <a:t>Fachkreis</a:t>
            </a:r>
            <a:r>
              <a:rPr lang="en-US" dirty="0"/>
              <a:t> </a:t>
            </a:r>
            <a:r>
              <a:rPr lang="en-US" dirty="0" err="1"/>
              <a:t>Pädagogik</a:t>
            </a:r>
            <a:endParaRPr lang="en-US" dirty="0"/>
          </a:p>
        </p:txBody>
      </p:sp>
      <p:sp>
        <p:nvSpPr>
          <p:cNvPr id="17" name="Slide Number Placeholder 5">
            <a:extLst>
              <a:ext uri="{FF2B5EF4-FFF2-40B4-BE49-F238E27FC236}">
                <a16:creationId xmlns:a16="http://schemas.microsoft.com/office/drawing/2014/main" id="{B4048C43-0951-AD4B-A9E6-C31203DA225B}"/>
              </a:ext>
            </a:extLst>
          </p:cNvPr>
          <p:cNvSpPr>
            <a:spLocks noGrp="1"/>
          </p:cNvSpPr>
          <p:nvPr>
            <p:ph type="sldNum" sz="quarter" idx="4"/>
          </p:nvPr>
        </p:nvSpPr>
        <p:spPr>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4</a:t>
            </a:fld>
            <a:endParaRPr lang="en-US" dirty="0"/>
          </a:p>
        </p:txBody>
      </p:sp>
      <p:pic>
        <p:nvPicPr>
          <p:cNvPr id="3" name="Bild 2" descr="Bildschirmfoto 2020-11-01 um 20.29.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672" y="919266"/>
            <a:ext cx="9432025" cy="7586629"/>
          </a:xfrm>
          <a:prstGeom prst="rect">
            <a:avLst/>
          </a:prstGeom>
        </p:spPr>
      </p:pic>
    </p:spTree>
    <p:extLst>
      <p:ext uri="{BB962C8B-B14F-4D97-AF65-F5344CB8AC3E}">
        <p14:creationId xmlns:p14="http://schemas.microsoft.com/office/powerpoint/2010/main" val="3562896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D24FF7E6-F6A8-0242-B8D6-D0F21069751E}"/>
              </a:ext>
            </a:extLst>
          </p:cNvPr>
          <p:cNvSpPr>
            <a:spLocks noGrp="1"/>
          </p:cNvSpPr>
          <p:nvPr>
            <p:ph type="dt" sz="half" idx="2"/>
          </p:nvPr>
        </p:nvSpPr>
        <p:spPr>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dirty="0"/>
              <a:t>25.10.2019</a:t>
            </a:r>
          </a:p>
        </p:txBody>
      </p:sp>
      <p:sp>
        <p:nvSpPr>
          <p:cNvPr id="16" name="Footer Placeholder 4">
            <a:extLst>
              <a:ext uri="{FF2B5EF4-FFF2-40B4-BE49-F238E27FC236}">
                <a16:creationId xmlns:a16="http://schemas.microsoft.com/office/drawing/2014/main" id="{D059E5C9-C63D-D34D-8393-7337CFED3A4E}"/>
              </a:ext>
            </a:extLst>
          </p:cNvPr>
          <p:cNvSpPr>
            <a:spLocks noGrp="1"/>
          </p:cNvSpPr>
          <p:nvPr>
            <p:ph type="ftr" sz="quarter" idx="3"/>
          </p:nvPr>
        </p:nvSpPr>
        <p:spPr>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dirty="0"/>
              <a:t>VBG – </a:t>
            </a:r>
            <a:r>
              <a:rPr lang="en-US" dirty="0" err="1"/>
              <a:t>Fachkreis</a:t>
            </a:r>
            <a:r>
              <a:rPr lang="en-US" dirty="0"/>
              <a:t> </a:t>
            </a:r>
            <a:r>
              <a:rPr lang="en-US" dirty="0" err="1"/>
              <a:t>Pädagogik</a:t>
            </a:r>
            <a:endParaRPr lang="en-US" dirty="0"/>
          </a:p>
        </p:txBody>
      </p:sp>
      <p:sp>
        <p:nvSpPr>
          <p:cNvPr id="17" name="Slide Number Placeholder 5">
            <a:extLst>
              <a:ext uri="{FF2B5EF4-FFF2-40B4-BE49-F238E27FC236}">
                <a16:creationId xmlns:a16="http://schemas.microsoft.com/office/drawing/2014/main" id="{B4048C43-0951-AD4B-A9E6-C31203DA225B}"/>
              </a:ext>
            </a:extLst>
          </p:cNvPr>
          <p:cNvSpPr>
            <a:spLocks noGrp="1"/>
          </p:cNvSpPr>
          <p:nvPr>
            <p:ph type="sldNum" sz="quarter" idx="4"/>
          </p:nvPr>
        </p:nvSpPr>
        <p:spPr>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5</a:t>
            </a:fld>
            <a:endParaRPr lang="en-US" dirty="0"/>
          </a:p>
        </p:txBody>
      </p:sp>
      <p:pic>
        <p:nvPicPr>
          <p:cNvPr id="2" name="Bild 1" descr="Bildschirmfoto 2020-11-01 um 20.3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813" y="1576676"/>
            <a:ext cx="9181373" cy="6084481"/>
          </a:xfrm>
          <a:prstGeom prst="rect">
            <a:avLst/>
          </a:prstGeom>
        </p:spPr>
      </p:pic>
    </p:spTree>
    <p:extLst>
      <p:ext uri="{BB962C8B-B14F-4D97-AF65-F5344CB8AC3E}">
        <p14:creationId xmlns:p14="http://schemas.microsoft.com/office/powerpoint/2010/main" val="288857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D24FF7E6-F6A8-0242-B8D6-D0F21069751E}"/>
              </a:ext>
            </a:extLst>
          </p:cNvPr>
          <p:cNvSpPr>
            <a:spLocks noGrp="1"/>
          </p:cNvSpPr>
          <p:nvPr>
            <p:ph type="dt" sz="half" idx="2"/>
          </p:nvPr>
        </p:nvSpPr>
        <p:spPr>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dirty="0"/>
              <a:t>25.10.2019</a:t>
            </a:r>
          </a:p>
        </p:txBody>
      </p:sp>
      <p:sp>
        <p:nvSpPr>
          <p:cNvPr id="16" name="Footer Placeholder 4">
            <a:extLst>
              <a:ext uri="{FF2B5EF4-FFF2-40B4-BE49-F238E27FC236}">
                <a16:creationId xmlns:a16="http://schemas.microsoft.com/office/drawing/2014/main" id="{D059E5C9-C63D-D34D-8393-7337CFED3A4E}"/>
              </a:ext>
            </a:extLst>
          </p:cNvPr>
          <p:cNvSpPr>
            <a:spLocks noGrp="1"/>
          </p:cNvSpPr>
          <p:nvPr>
            <p:ph type="ftr" sz="quarter" idx="3"/>
          </p:nvPr>
        </p:nvSpPr>
        <p:spPr>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dirty="0"/>
              <a:t>VBG – </a:t>
            </a:r>
            <a:r>
              <a:rPr lang="en-US" dirty="0" err="1"/>
              <a:t>Fachkreis</a:t>
            </a:r>
            <a:r>
              <a:rPr lang="en-US" dirty="0"/>
              <a:t> </a:t>
            </a:r>
            <a:r>
              <a:rPr lang="en-US" dirty="0" err="1"/>
              <a:t>Pädagogik</a:t>
            </a:r>
            <a:endParaRPr lang="en-US" dirty="0"/>
          </a:p>
        </p:txBody>
      </p:sp>
      <p:sp>
        <p:nvSpPr>
          <p:cNvPr id="17" name="Slide Number Placeholder 5">
            <a:extLst>
              <a:ext uri="{FF2B5EF4-FFF2-40B4-BE49-F238E27FC236}">
                <a16:creationId xmlns:a16="http://schemas.microsoft.com/office/drawing/2014/main" id="{B4048C43-0951-AD4B-A9E6-C31203DA225B}"/>
              </a:ext>
            </a:extLst>
          </p:cNvPr>
          <p:cNvSpPr>
            <a:spLocks noGrp="1"/>
          </p:cNvSpPr>
          <p:nvPr>
            <p:ph type="sldNum" sz="quarter" idx="4"/>
          </p:nvPr>
        </p:nvSpPr>
        <p:spPr>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6</a:t>
            </a:fld>
            <a:endParaRPr lang="en-US" dirty="0"/>
          </a:p>
        </p:txBody>
      </p:sp>
      <p:pic>
        <p:nvPicPr>
          <p:cNvPr id="3" name="Bild 2" descr="Bildschirmfoto 2020-11-03 um 22.3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625" y="1169443"/>
            <a:ext cx="10480536" cy="6275955"/>
          </a:xfrm>
          <a:prstGeom prst="rect">
            <a:avLst/>
          </a:prstGeom>
        </p:spPr>
      </p:pic>
    </p:spTree>
    <p:extLst>
      <p:ext uri="{BB962C8B-B14F-4D97-AF65-F5344CB8AC3E}">
        <p14:creationId xmlns:p14="http://schemas.microsoft.com/office/powerpoint/2010/main" val="1195406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D24FF7E6-F6A8-0242-B8D6-D0F21069751E}"/>
              </a:ext>
            </a:extLst>
          </p:cNvPr>
          <p:cNvSpPr>
            <a:spLocks noGrp="1"/>
          </p:cNvSpPr>
          <p:nvPr>
            <p:ph type="dt" sz="half" idx="2"/>
          </p:nvPr>
        </p:nvSpPr>
        <p:spPr>
          <a:prstGeom prst="rect">
            <a:avLst/>
          </a:prstGeom>
        </p:spPr>
        <p:txBody>
          <a:bodyPr vert="horz" lIns="91440" tIns="45720" rIns="91440" bIns="45720" rtlCol="0" anchor="b"/>
          <a:lstStyle>
            <a:lvl1pPr algn="l">
              <a:defRPr sz="1500" b="0" i="0">
                <a:solidFill>
                  <a:schemeClr val="tx1"/>
                </a:solidFill>
                <a:latin typeface="Barlow" pitchFamily="2" charset="77"/>
              </a:defRPr>
            </a:lvl1pPr>
          </a:lstStyle>
          <a:p>
            <a:r>
              <a:rPr lang="en-US" dirty="0"/>
              <a:t>25.10.2019</a:t>
            </a:r>
          </a:p>
        </p:txBody>
      </p:sp>
      <p:sp>
        <p:nvSpPr>
          <p:cNvPr id="16" name="Footer Placeholder 4">
            <a:extLst>
              <a:ext uri="{FF2B5EF4-FFF2-40B4-BE49-F238E27FC236}">
                <a16:creationId xmlns:a16="http://schemas.microsoft.com/office/drawing/2014/main" id="{D059E5C9-C63D-D34D-8393-7337CFED3A4E}"/>
              </a:ext>
            </a:extLst>
          </p:cNvPr>
          <p:cNvSpPr>
            <a:spLocks noGrp="1"/>
          </p:cNvSpPr>
          <p:nvPr>
            <p:ph type="ftr" sz="quarter" idx="3"/>
          </p:nvPr>
        </p:nvSpPr>
        <p:spPr>
          <a:prstGeom prst="rect">
            <a:avLst/>
          </a:prstGeom>
        </p:spPr>
        <p:txBody>
          <a:bodyPr vert="horz" lIns="91440" tIns="45720" rIns="91440" bIns="45720" rtlCol="0" anchor="b"/>
          <a:lstStyle>
            <a:lvl1pPr algn="ctr">
              <a:defRPr sz="1500" b="0" i="0">
                <a:solidFill>
                  <a:schemeClr val="tx1"/>
                </a:solidFill>
                <a:latin typeface="Barlow" pitchFamily="2" charset="77"/>
              </a:defRPr>
            </a:lvl1pPr>
          </a:lstStyle>
          <a:p>
            <a:r>
              <a:rPr lang="en-US" dirty="0"/>
              <a:t>VBG – </a:t>
            </a:r>
            <a:r>
              <a:rPr lang="en-US" dirty="0" err="1"/>
              <a:t>Fachkreis</a:t>
            </a:r>
            <a:r>
              <a:rPr lang="en-US" dirty="0"/>
              <a:t> </a:t>
            </a:r>
            <a:r>
              <a:rPr lang="en-US" dirty="0" err="1"/>
              <a:t>Pädagogik</a:t>
            </a:r>
            <a:endParaRPr lang="en-US" dirty="0"/>
          </a:p>
        </p:txBody>
      </p:sp>
      <p:sp>
        <p:nvSpPr>
          <p:cNvPr id="17" name="Slide Number Placeholder 5">
            <a:extLst>
              <a:ext uri="{FF2B5EF4-FFF2-40B4-BE49-F238E27FC236}">
                <a16:creationId xmlns:a16="http://schemas.microsoft.com/office/drawing/2014/main" id="{B4048C43-0951-AD4B-A9E6-C31203DA225B}"/>
              </a:ext>
            </a:extLst>
          </p:cNvPr>
          <p:cNvSpPr>
            <a:spLocks noGrp="1"/>
          </p:cNvSpPr>
          <p:nvPr>
            <p:ph type="sldNum" sz="quarter" idx="4"/>
          </p:nvPr>
        </p:nvSpPr>
        <p:spPr>
          <a:prstGeom prst="rect">
            <a:avLst/>
          </a:prstGeom>
        </p:spPr>
        <p:txBody>
          <a:bodyPr vert="horz" lIns="91440" tIns="45720" rIns="91440" bIns="45720" rtlCol="0" anchor="b"/>
          <a:lstStyle>
            <a:lvl1pPr algn="r">
              <a:defRPr sz="1500" b="0" i="0">
                <a:solidFill>
                  <a:schemeClr val="tx1"/>
                </a:solidFill>
                <a:latin typeface="Barlow" pitchFamily="2" charset="77"/>
              </a:defRPr>
            </a:lvl1pPr>
          </a:lstStyle>
          <a:p>
            <a:fld id="{48F63A3B-78C7-47BE-AE5E-E10140E04643}" type="slidenum">
              <a:rPr lang="en-US" smtClean="0"/>
              <a:pPr/>
              <a:t>7</a:t>
            </a:fld>
            <a:endParaRPr lang="en-US" dirty="0"/>
          </a:p>
        </p:txBody>
      </p:sp>
      <p:pic>
        <p:nvPicPr>
          <p:cNvPr id="2" name="Bild 1" descr="Bildschirmfoto 2020-11-01 um 20.30.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4885" y="767100"/>
            <a:ext cx="9566684" cy="8169701"/>
          </a:xfrm>
          <a:prstGeom prst="rect">
            <a:avLst/>
          </a:prstGeom>
        </p:spPr>
      </p:pic>
    </p:spTree>
    <p:extLst>
      <p:ext uri="{BB962C8B-B14F-4D97-AF65-F5344CB8AC3E}">
        <p14:creationId xmlns:p14="http://schemas.microsoft.com/office/powerpoint/2010/main" val="320133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FB4E92-0A57-1146-A749-12CCB605AFD7}"/>
              </a:ext>
            </a:extLst>
          </p:cNvPr>
          <p:cNvSpPr>
            <a:spLocks noGrp="1"/>
          </p:cNvSpPr>
          <p:nvPr>
            <p:ph type="subTitle" idx="1"/>
          </p:nvPr>
        </p:nvSpPr>
        <p:spPr>
          <a:xfrm>
            <a:off x="1906561" y="938723"/>
            <a:ext cx="12515850" cy="5152003"/>
          </a:xfrm>
        </p:spPr>
        <p:txBody>
          <a:bodyPr>
            <a:normAutofit fontScale="85000" lnSpcReduction="20000"/>
          </a:bodyPr>
          <a:lstStyle/>
          <a:p>
            <a:endParaRPr lang="en-US" sz="6600" dirty="0"/>
          </a:p>
          <a:p>
            <a:endParaRPr lang="en-US" sz="6600" dirty="0"/>
          </a:p>
          <a:p>
            <a:endParaRPr lang="en-US" sz="6600" dirty="0"/>
          </a:p>
          <a:p>
            <a:pPr algn="r"/>
            <a:r>
              <a:rPr lang="en-US" sz="10300" dirty="0"/>
              <a:t>gemeinsam</a:t>
            </a:r>
          </a:p>
          <a:p>
            <a:pPr algn="r"/>
            <a:r>
              <a:rPr lang="en-US" sz="10300" dirty="0"/>
              <a:t>beten</a:t>
            </a:r>
          </a:p>
          <a:p>
            <a:pPr algn="r"/>
            <a:r>
              <a:rPr lang="en-US" sz="4100" dirty="0"/>
              <a:t>montags und mittwochs</a:t>
            </a:r>
          </a:p>
          <a:p>
            <a:pPr algn="r"/>
            <a:r>
              <a:rPr lang="en-US" sz="4100" dirty="0"/>
              <a:t>06:50 </a:t>
            </a:r>
            <a:r>
              <a:rPr lang="mr-IN" sz="4100" dirty="0"/>
              <a:t>–</a:t>
            </a:r>
            <a:r>
              <a:rPr lang="en-US" sz="4100" dirty="0"/>
              <a:t> 07:05</a:t>
            </a:r>
          </a:p>
          <a:p>
            <a:endParaRPr lang="en-US" dirty="0"/>
          </a:p>
        </p:txBody>
      </p:sp>
    </p:spTree>
    <p:extLst>
      <p:ext uri="{BB962C8B-B14F-4D97-AF65-F5344CB8AC3E}">
        <p14:creationId xmlns:p14="http://schemas.microsoft.com/office/powerpoint/2010/main" val="4177664221"/>
      </p:ext>
    </p:extLst>
  </p:cSld>
  <p:clrMapOvr>
    <a:masterClrMapping/>
  </p:clrMapOvr>
</p:sld>
</file>

<file path=ppt/theme/theme1.xml><?xml version="1.0" encoding="utf-8"?>
<a:theme xmlns:a="http://schemas.openxmlformats.org/drawingml/2006/main" name="1_VBG_Allgemein">
  <a:themeElements>
    <a:clrScheme name="VBG Farben">
      <a:dk1>
        <a:srgbClr val="000000"/>
      </a:dk1>
      <a:lt1>
        <a:srgbClr val="FFFFFF"/>
      </a:lt1>
      <a:dk2>
        <a:srgbClr val="000000"/>
      </a:dk2>
      <a:lt2>
        <a:srgbClr val="E7E6E6"/>
      </a:lt2>
      <a:accent1>
        <a:srgbClr val="0088CB"/>
      </a:accent1>
      <a:accent2>
        <a:srgbClr val="00AB9B"/>
      </a:accent2>
      <a:accent3>
        <a:srgbClr val="6B79B8"/>
      </a:accent3>
      <a:accent4>
        <a:srgbClr val="70C982"/>
      </a:accent4>
      <a:accent5>
        <a:srgbClr val="FFE361"/>
      </a:accent5>
      <a:accent6>
        <a:srgbClr val="C05163"/>
      </a:accent6>
      <a:hlink>
        <a:srgbClr val="282828"/>
      </a:hlink>
      <a:folHlink>
        <a:srgbClr val="707070"/>
      </a:folHlink>
    </a:clrScheme>
    <a:fontScheme name="Georgia">
      <a:maj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VBG_Wiesen-Grün">
  <a:themeElements>
    <a:clrScheme name="Custom 1">
      <a:dk1>
        <a:srgbClr val="000000"/>
      </a:dk1>
      <a:lt1>
        <a:srgbClr val="FFFFFF"/>
      </a:lt1>
      <a:dk2>
        <a:srgbClr val="000000"/>
      </a:dk2>
      <a:lt2>
        <a:srgbClr val="E7E6E6"/>
      </a:lt2>
      <a:accent1>
        <a:srgbClr val="0088CB"/>
      </a:accent1>
      <a:accent2>
        <a:srgbClr val="00AB9B"/>
      </a:accent2>
      <a:accent3>
        <a:srgbClr val="6B79B8"/>
      </a:accent3>
      <a:accent4>
        <a:srgbClr val="70C982"/>
      </a:accent4>
      <a:accent5>
        <a:srgbClr val="FFE361"/>
      </a:accent5>
      <a:accent6>
        <a:srgbClr val="FF7D79"/>
      </a:accent6>
      <a:hlink>
        <a:srgbClr val="282828"/>
      </a:hlink>
      <a:folHlink>
        <a:srgbClr val="707070"/>
      </a:folHlink>
    </a:clrScheme>
    <a:fontScheme name="Georgia">
      <a:maj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VBG_Veilchen-Violet">
  <a:themeElements>
    <a:clrScheme name="VBG Farben">
      <a:dk1>
        <a:srgbClr val="000000"/>
      </a:dk1>
      <a:lt1>
        <a:srgbClr val="FFFFFF"/>
      </a:lt1>
      <a:dk2>
        <a:srgbClr val="000000"/>
      </a:dk2>
      <a:lt2>
        <a:srgbClr val="E7E6E6"/>
      </a:lt2>
      <a:accent1>
        <a:srgbClr val="0088CB"/>
      </a:accent1>
      <a:accent2>
        <a:srgbClr val="00AB9B"/>
      </a:accent2>
      <a:accent3>
        <a:srgbClr val="6B79B8"/>
      </a:accent3>
      <a:accent4>
        <a:srgbClr val="70C982"/>
      </a:accent4>
      <a:accent5>
        <a:srgbClr val="FFE361"/>
      </a:accent5>
      <a:accent6>
        <a:srgbClr val="C05163"/>
      </a:accent6>
      <a:hlink>
        <a:srgbClr val="282828"/>
      </a:hlink>
      <a:folHlink>
        <a:srgbClr val="707070"/>
      </a:folHlink>
    </a:clrScheme>
    <a:fontScheme name="Georgia">
      <a:maj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VBG_Ei-Gelb">
  <a:themeElements>
    <a:clrScheme name="VBG Farben">
      <a:dk1>
        <a:srgbClr val="000000"/>
      </a:dk1>
      <a:lt1>
        <a:srgbClr val="FFFFFF"/>
      </a:lt1>
      <a:dk2>
        <a:srgbClr val="000000"/>
      </a:dk2>
      <a:lt2>
        <a:srgbClr val="E7E6E6"/>
      </a:lt2>
      <a:accent1>
        <a:srgbClr val="0088CB"/>
      </a:accent1>
      <a:accent2>
        <a:srgbClr val="00AB9B"/>
      </a:accent2>
      <a:accent3>
        <a:srgbClr val="6B79B8"/>
      </a:accent3>
      <a:accent4>
        <a:srgbClr val="70C982"/>
      </a:accent4>
      <a:accent5>
        <a:srgbClr val="FFE361"/>
      </a:accent5>
      <a:accent6>
        <a:srgbClr val="C05163"/>
      </a:accent6>
      <a:hlink>
        <a:srgbClr val="282828"/>
      </a:hlink>
      <a:folHlink>
        <a:srgbClr val="707070"/>
      </a:folHlink>
    </a:clrScheme>
    <a:fontScheme name="Georgia">
      <a:maj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VBG_Himbeer-Rot">
  <a:themeElements>
    <a:clrScheme name="Custom 1">
      <a:dk1>
        <a:srgbClr val="000000"/>
      </a:dk1>
      <a:lt1>
        <a:srgbClr val="FFFFFF"/>
      </a:lt1>
      <a:dk2>
        <a:srgbClr val="000000"/>
      </a:dk2>
      <a:lt2>
        <a:srgbClr val="E7E6E6"/>
      </a:lt2>
      <a:accent1>
        <a:srgbClr val="0088CB"/>
      </a:accent1>
      <a:accent2>
        <a:srgbClr val="00AB9B"/>
      </a:accent2>
      <a:accent3>
        <a:srgbClr val="6B79B8"/>
      </a:accent3>
      <a:accent4>
        <a:srgbClr val="70C982"/>
      </a:accent4>
      <a:accent5>
        <a:srgbClr val="FFE361"/>
      </a:accent5>
      <a:accent6>
        <a:srgbClr val="FF7D79"/>
      </a:accent6>
      <a:hlink>
        <a:srgbClr val="282828"/>
      </a:hlink>
      <a:folHlink>
        <a:srgbClr val="707070"/>
      </a:folHlink>
    </a:clrScheme>
    <a:fontScheme name="Georgia">
      <a:maj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Barlow"/>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Words>
  <Application>Microsoft Macintosh PowerPoint</Application>
  <PresentationFormat>Benutzerdefiniert</PresentationFormat>
  <Paragraphs>37</Paragraphs>
  <Slides>8</Slides>
  <Notes>2</Notes>
  <HiddenSlides>0</HiddenSlides>
  <MMClips>0</MMClips>
  <ScaleCrop>false</ScaleCrop>
  <HeadingPairs>
    <vt:vector size="6" baseType="variant">
      <vt:variant>
        <vt:lpstr>Verwendete Schriftarten</vt:lpstr>
      </vt:variant>
      <vt:variant>
        <vt:i4>5</vt:i4>
      </vt:variant>
      <vt:variant>
        <vt:lpstr>Design</vt:lpstr>
      </vt:variant>
      <vt:variant>
        <vt:i4>5</vt:i4>
      </vt:variant>
      <vt:variant>
        <vt:lpstr>Folientitel</vt:lpstr>
      </vt:variant>
      <vt:variant>
        <vt:i4>8</vt:i4>
      </vt:variant>
    </vt:vector>
  </HeadingPairs>
  <TitlesOfParts>
    <vt:vector size="18" baseType="lpstr">
      <vt:lpstr>Barlow ExtraBold</vt:lpstr>
      <vt:lpstr>Arial</vt:lpstr>
      <vt:lpstr>Barlow</vt:lpstr>
      <vt:lpstr>Calibri</vt:lpstr>
      <vt:lpstr>Barlow SemiBold</vt:lpstr>
      <vt:lpstr>1_VBG_Allgemein</vt:lpstr>
      <vt:lpstr>2_VBG_Wiesen-Grün</vt:lpstr>
      <vt:lpstr>3_VBG_Veilchen-Violet</vt:lpstr>
      <vt:lpstr>4_VBG_Ei-Gelb</vt:lpstr>
      <vt:lpstr>5_VBG_Himbeer-Rot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Raphael Ammann</dc:creator>
  <cp:lastModifiedBy>Rico Bossard</cp:lastModifiedBy>
  <cp:revision>316</cp:revision>
  <cp:lastPrinted>2022-11-02T11:44:13Z</cp:lastPrinted>
  <dcterms:created xsi:type="dcterms:W3CDTF">2019-10-04T12:21:31Z</dcterms:created>
  <dcterms:modified xsi:type="dcterms:W3CDTF">2024-03-18T11:24:49Z</dcterms:modified>
</cp:coreProperties>
</file>